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42"/>
  </p:notesMasterIdLst>
  <p:sldIdLst>
    <p:sldId id="259" r:id="rId2"/>
    <p:sldId id="256" r:id="rId3"/>
    <p:sldId id="260" r:id="rId4"/>
    <p:sldId id="261" r:id="rId5"/>
    <p:sldId id="277" r:id="rId6"/>
    <p:sldId id="280" r:id="rId7"/>
    <p:sldId id="278" r:id="rId8"/>
    <p:sldId id="282" r:id="rId9"/>
    <p:sldId id="283" r:id="rId10"/>
    <p:sldId id="287" r:id="rId11"/>
    <p:sldId id="288" r:id="rId12"/>
    <p:sldId id="298" r:id="rId13"/>
    <p:sldId id="299" r:id="rId14"/>
    <p:sldId id="300" r:id="rId15"/>
    <p:sldId id="285" r:id="rId16"/>
    <p:sldId id="297" r:id="rId17"/>
    <p:sldId id="290" r:id="rId18"/>
    <p:sldId id="289" r:id="rId19"/>
    <p:sldId id="286" r:id="rId20"/>
    <p:sldId id="291" r:id="rId21"/>
    <p:sldId id="292" r:id="rId22"/>
    <p:sldId id="293" r:id="rId23"/>
    <p:sldId id="294" r:id="rId24"/>
    <p:sldId id="296" r:id="rId25"/>
    <p:sldId id="279" r:id="rId26"/>
    <p:sldId id="276" r:id="rId27"/>
    <p:sldId id="262" r:id="rId28"/>
    <p:sldId id="263" r:id="rId29"/>
    <p:sldId id="264" r:id="rId30"/>
    <p:sldId id="265" r:id="rId31"/>
    <p:sldId id="270" r:id="rId32"/>
    <p:sldId id="267" r:id="rId33"/>
    <p:sldId id="268" r:id="rId34"/>
    <p:sldId id="269" r:id="rId35"/>
    <p:sldId id="266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27CAD6"/>
    <a:srgbClr val="1DA8E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1B2B5-60FD-4749-9208-4FB32F3614F2}" v="6" dt="2019-07-17T10:05:00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81403"/>
  </p:normalViewPr>
  <p:slideViewPr>
    <p:cSldViewPr snapToGrid="0" snapToObjects="1">
      <p:cViewPr varScale="1">
        <p:scale>
          <a:sx n="98" d="100"/>
          <a:sy n="98" d="100"/>
        </p:scale>
        <p:origin x="1808" y="192"/>
      </p:cViewPr>
      <p:guideLst>
        <p:guide orient="horz" pos="2136"/>
        <p:guide pos="3840"/>
        <p:guide pos="438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xuan Liu" userId="586587b3-05dd-4d6e-b7f9-09287e9fa419" providerId="ADAL" clId="{00B1B2B5-60FD-4749-9208-4FB32F3614F2}"/>
    <pc:docChg chg="undo custSel modSld addSection modSection">
      <pc:chgData name="Yunxuan Liu" userId="586587b3-05dd-4d6e-b7f9-09287e9fa419" providerId="ADAL" clId="{00B1B2B5-60FD-4749-9208-4FB32F3614F2}" dt="2019-07-17T10:05:00.434" v="47"/>
      <pc:docMkLst>
        <pc:docMk/>
      </pc:docMkLst>
      <pc:sldChg chg="addSp delSp modSp modTransition">
        <pc:chgData name="Yunxuan Liu" userId="586587b3-05dd-4d6e-b7f9-09287e9fa419" providerId="ADAL" clId="{00B1B2B5-60FD-4749-9208-4FB32F3614F2}" dt="2019-07-17T10:05:00.434" v="47"/>
        <pc:sldMkLst>
          <pc:docMk/>
          <pc:sldMk cId="1681692777" sldId="256"/>
        </pc:sldMkLst>
        <pc:grpChg chg="add del mod">
          <ac:chgData name="Yunxuan Liu" userId="586587b3-05dd-4d6e-b7f9-09287e9fa419" providerId="ADAL" clId="{00B1B2B5-60FD-4749-9208-4FB32F3614F2}" dt="2019-07-17T10:01:31.414" v="17" actId="478"/>
          <ac:grpSpMkLst>
            <pc:docMk/>
            <pc:sldMk cId="1681692777" sldId="256"/>
            <ac:grpSpMk id="29" creationId="{842B0655-CA7A-4D9A-9037-D075157DE39E}"/>
          </ac:grpSpMkLst>
        </pc:grpChg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2471741931" sldId="259"/>
        </pc:sldMkLst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7" creationId="{DFB9A5A8-E49F-4049-9C65-14B2FFF2488C}"/>
          </ac:spMkLst>
        </pc:spChg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8" creationId="{8D596CBF-7CEC-41F6-BEE4-C2D848436178}"/>
          </ac:spMkLst>
        </pc:spChg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9" creationId="{4FABEF89-AE50-4B62-992E-EAF1ECDEB7F0}"/>
          </ac:spMkLst>
        </pc:spChg>
      </pc:sldChg>
      <pc:sldChg chg="delSp 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108827104" sldId="260"/>
        </pc:sldMkLst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2" creationId="{574A3D85-9D33-4479-8D9C-ADC51F0CC9DC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3" creationId="{E76C67D6-E53A-441C-9A66-128E321C160F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4" creationId="{FCBE395D-756C-4456-B769-48481F9DEA39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5" creationId="{09664FD2-3CAE-412E-BB76-AEB9E7DB1E6D}"/>
          </ac:spMkLst>
        </pc:spChg>
        <pc:grpChg chg="del mod">
          <ac:chgData name="Yunxuan Liu" userId="586587b3-05dd-4d6e-b7f9-09287e9fa419" providerId="ADAL" clId="{00B1B2B5-60FD-4749-9208-4FB32F3614F2}" dt="2019-07-17T10:01:32.824" v="18" actId="478"/>
          <ac:grpSpMkLst>
            <pc:docMk/>
            <pc:sldMk cId="108827104" sldId="260"/>
            <ac:grpSpMk id="53" creationId="{B8DD9138-6385-497C-A9D4-4DAC7F6001C4}"/>
          </ac:grpSpMkLst>
        </pc:grpChg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2964580851" sldId="261"/>
        </pc:sldMkLst>
        <pc:spChg chg="mod ord">
          <ac:chgData name="Yunxuan Liu" userId="586587b3-05dd-4d6e-b7f9-09287e9fa419" providerId="ADAL" clId="{00B1B2B5-60FD-4749-9208-4FB32F3614F2}" dt="2019-07-17T10:01:43.859" v="21" actId="700"/>
          <ac:spMkLst>
            <pc:docMk/>
            <pc:sldMk cId="2964580851" sldId="261"/>
            <ac:spMk id="35" creationId="{B97C29FD-394A-4987-9E5B-90CABEA5711D}"/>
          </ac:spMkLst>
        </pc:spChg>
        <pc:spChg chg="mod ord">
          <ac:chgData name="Yunxuan Liu" userId="586587b3-05dd-4d6e-b7f9-09287e9fa419" providerId="ADAL" clId="{00B1B2B5-60FD-4749-9208-4FB32F3614F2}" dt="2019-07-17T10:01:43.859" v="21" actId="700"/>
          <ac:spMkLst>
            <pc:docMk/>
            <pc:sldMk cId="2964580851" sldId="261"/>
            <ac:spMk id="36" creationId="{91EF4B6C-D964-4616-BA19-0467C0BA7D48}"/>
          </ac:spMkLst>
        </pc:sp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2103294166" sldId="262"/>
        </pc:sldMkLst>
      </pc:sldChg>
      <pc:sldChg chg="delSp modTransition">
        <pc:chgData name="Yunxuan Liu" userId="586587b3-05dd-4d6e-b7f9-09287e9fa419" providerId="ADAL" clId="{00B1B2B5-60FD-4749-9208-4FB32F3614F2}" dt="2019-07-17T10:05:00.434" v="47"/>
        <pc:sldMkLst>
          <pc:docMk/>
          <pc:sldMk cId="77967765" sldId="263"/>
        </pc:sldMkLst>
        <pc:picChg chg="del">
          <ac:chgData name="Yunxuan Liu" userId="586587b3-05dd-4d6e-b7f9-09287e9fa419" providerId="ADAL" clId="{00B1B2B5-60FD-4749-9208-4FB32F3614F2}" dt="2019-07-17T10:02:09.185" v="22" actId="478"/>
          <ac:picMkLst>
            <pc:docMk/>
            <pc:sldMk cId="77967765" sldId="263"/>
            <ac:picMk id="4" creationId="{0F9C99CA-477C-4A9A-BC25-DD8D24F0559C}"/>
          </ac:picMkLst>
        </pc:pic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468546611" sldId="264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614990324" sldId="265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3242618326" sldId="266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4185310245" sldId="267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774626004" sldId="268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082142924" sldId="269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3609682178" sldId="270"/>
        </pc:sldMkLst>
      </pc:sldChg>
      <pc:sldChg chg="modSp modTransition">
        <pc:chgData name="Yunxuan Liu" userId="586587b3-05dd-4d6e-b7f9-09287e9fa419" providerId="ADAL" clId="{00B1B2B5-60FD-4749-9208-4FB32F3614F2}" dt="2019-07-17T10:05:00.434" v="47"/>
        <pc:sldMkLst>
          <pc:docMk/>
          <pc:sldMk cId="1184582337" sldId="271"/>
        </pc:sldMkLst>
        <pc:grpChg chg="mod">
          <ac:chgData name="Yunxuan Liu" userId="586587b3-05dd-4d6e-b7f9-09287e9fa419" providerId="ADAL" clId="{00B1B2B5-60FD-4749-9208-4FB32F3614F2}" dt="2019-07-17T10:02:39.865" v="24" actId="1076"/>
          <ac:grpSpMkLst>
            <pc:docMk/>
            <pc:sldMk cId="1184582337" sldId="271"/>
            <ac:grpSpMk id="44" creationId="{3947C948-3DD2-43C5-B815-629799F1939F}"/>
          </ac:grpSpMkLst>
        </pc:grpChg>
      </pc:sldChg>
      <pc:sldChg chg="delSp modSp modTransition">
        <pc:chgData name="Yunxuan Liu" userId="586587b3-05dd-4d6e-b7f9-09287e9fa419" providerId="ADAL" clId="{00B1B2B5-60FD-4749-9208-4FB32F3614F2}" dt="2019-07-17T10:05:00.434" v="47"/>
        <pc:sldMkLst>
          <pc:docMk/>
          <pc:sldMk cId="2903712072" sldId="272"/>
        </pc:sldMkLst>
        <pc:grpChg chg="del mod">
          <ac:chgData name="Yunxuan Liu" userId="586587b3-05dd-4d6e-b7f9-09287e9fa419" providerId="ADAL" clId="{00B1B2B5-60FD-4749-9208-4FB32F3614F2}" dt="2019-07-17T10:02:42.771" v="26" actId="478"/>
          <ac:grpSpMkLst>
            <pc:docMk/>
            <pc:sldMk cId="2903712072" sldId="272"/>
            <ac:grpSpMk id="53" creationId="{B8DD9138-6385-497C-A9D4-4DAC7F6001C4}"/>
          </ac:grpSpMkLst>
        </pc:grp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2719442463" sldId="273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931542725" sldId="274"/>
        </pc:sldMkLst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924268912" sldId="275"/>
        </pc:sldMkLst>
        <pc:spChg chg="mod ord">
          <ac:chgData name="Yunxuan Liu" userId="586587b3-05dd-4d6e-b7f9-09287e9fa419" providerId="ADAL" clId="{00B1B2B5-60FD-4749-9208-4FB32F3614F2}" dt="2019-07-17T10:03:09.058" v="30" actId="700"/>
          <ac:spMkLst>
            <pc:docMk/>
            <pc:sldMk cId="924268912" sldId="275"/>
            <ac:spMk id="2" creationId="{B88277DA-65A8-4D0B-895C-90271F78265B}"/>
          </ac:spMkLst>
        </pc:spChg>
        <pc:spChg chg="mod ord">
          <ac:chgData name="Yunxuan Liu" userId="586587b3-05dd-4d6e-b7f9-09287e9fa419" providerId="ADAL" clId="{00B1B2B5-60FD-4749-9208-4FB32F3614F2}" dt="2019-07-17T10:03:09.058" v="30" actId="700"/>
          <ac:spMkLst>
            <pc:docMk/>
            <pc:sldMk cId="924268912" sldId="275"/>
            <ac:spMk id="3" creationId="{15509B58-0BFB-4DD9-B90B-5670776A0C3A}"/>
          </ac:spMkLst>
        </pc:spChg>
      </pc:sldChg>
      <pc:sldChg chg="addSp delSp 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3584197272" sldId="276"/>
        </pc:sldMkLst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2" creationId="{B25FB704-07E4-411F-9708-44A04E3FB8E9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3" creationId="{8A00EF98-FF65-4AFA-BCC0-1DE2058E5C4B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4" creationId="{07E55900-E9AD-4A5A-A36B-7665B0D290ED}"/>
          </ac:spMkLst>
        </pc:spChg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5" creationId="{5CBBF443-A6B5-484D-8920-CEC6F99316FF}"/>
          </ac:spMkLst>
        </pc:spChg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6" creationId="{74169027-3780-4571-92DE-306866E85774}"/>
          </ac:spMkLst>
        </pc:spChg>
        <pc:spChg chg="add mod ord">
          <ac:chgData name="Yunxuan Liu" userId="586587b3-05dd-4d6e-b7f9-09287e9fa419" providerId="ADAL" clId="{00B1B2B5-60FD-4749-9208-4FB32F3614F2}" dt="2019-07-17T10:03:27.935" v="36" actId="20577"/>
          <ac:spMkLst>
            <pc:docMk/>
            <pc:sldMk cId="3584197272" sldId="276"/>
            <ac:spMk id="7" creationId="{CAE555B2-F524-482B-9F93-A5FF36CFCA96}"/>
          </ac:spMkLst>
        </pc:spChg>
        <pc:spChg chg="mod">
          <ac:chgData name="Yunxuan Liu" userId="586587b3-05dd-4d6e-b7f9-09287e9fa419" providerId="ADAL" clId="{00B1B2B5-60FD-4749-9208-4FB32F3614F2}" dt="2019-07-17T10:03:36.010" v="41" actId="1076"/>
          <ac:spMkLst>
            <pc:docMk/>
            <pc:sldMk cId="3584197272" sldId="276"/>
            <ac:spMk id="8" creationId="{DE90AF01-5E97-4ACD-B282-842B3B2232C7}"/>
          </ac:spMkLst>
        </pc:spChg>
        <pc:spChg chg="add mod ord">
          <ac:chgData name="Yunxuan Liu" userId="586587b3-05dd-4d6e-b7f9-09287e9fa419" providerId="ADAL" clId="{00B1B2B5-60FD-4749-9208-4FB32F3614F2}" dt="2019-07-17T10:03:31.963" v="40" actId="20577"/>
          <ac:spMkLst>
            <pc:docMk/>
            <pc:sldMk cId="3584197272" sldId="276"/>
            <ac:spMk id="9" creationId="{FD6C8BF1-8D8B-4A3C-A39D-8067492D0792}"/>
          </ac:spMkLst>
        </pc:spChg>
        <pc:spChg chg="add mod ord">
          <ac:chgData name="Yunxuan Liu" userId="586587b3-05dd-4d6e-b7f9-09287e9fa419" providerId="ADAL" clId="{00B1B2B5-60FD-4749-9208-4FB32F3614F2}" dt="2019-07-17T10:03:21.780" v="33" actId="20577"/>
          <ac:spMkLst>
            <pc:docMk/>
            <pc:sldMk cId="3584197272" sldId="276"/>
            <ac:spMk id="10" creationId="{3AC51C22-F605-4E76-93B0-384DEA669057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18" creationId="{AE6A36A1-1FB3-4750-A5DC-1FF6A99068F7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19" creationId="{5EC1D836-0EBF-4ED4-B473-9B81D28EEEEF}"/>
          </ac:spMkLst>
        </pc:spChg>
      </pc:sldChg>
      <pc:sldMasterChg chg="delSldLayout">
        <pc:chgData name="Yunxuan Liu" userId="586587b3-05dd-4d6e-b7f9-09287e9fa419" providerId="ADAL" clId="{00B1B2B5-60FD-4749-9208-4FB32F3614F2}" dt="2019-07-17T09:57:58.659" v="1" actId="2696"/>
        <pc:sldMasterMkLst>
          <pc:docMk/>
          <pc:sldMasterMk cId="760313750" sldId="2147483666"/>
        </pc:sldMasterMkLst>
        <pc:sldLayoutChg chg="del">
          <pc:chgData name="Yunxuan Liu" userId="586587b3-05dd-4d6e-b7f9-09287e9fa419" providerId="ADAL" clId="{00B1B2B5-60FD-4749-9208-4FB32F3614F2}" dt="2019-07-17T09:57:58.659" v="1" actId="2696"/>
          <pc:sldLayoutMkLst>
            <pc:docMk/>
            <pc:sldMasterMk cId="760313750" sldId="2147483666"/>
            <pc:sldLayoutMk cId="491705403" sldId="2147483664"/>
          </pc:sldLayoutMkLst>
        </pc:sldLayoutChg>
        <pc:sldLayoutChg chg="del">
          <pc:chgData name="Yunxuan Liu" userId="586587b3-05dd-4d6e-b7f9-09287e9fa419" providerId="ADAL" clId="{00B1B2B5-60FD-4749-9208-4FB32F3614F2}" dt="2019-07-17T09:57:58.649" v="0" actId="2696"/>
          <pc:sldLayoutMkLst>
            <pc:docMk/>
            <pc:sldMasterMk cId="760313750" sldId="2147483666"/>
            <pc:sldLayoutMk cId="1264095060" sldId="2147483678"/>
          </pc:sldLayoutMkLst>
        </pc:sldLayoutChg>
      </pc:sldMasterChg>
    </pc:docChg>
  </pc:docChgLst>
  <pc:docChgLst>
    <pc:chgData name="Weisheng Zhu" userId="235d122c-3b57-4c5d-826a-7dbf2d1a59d1" providerId="ADAL" clId="{01B372EF-99DF-4836-9B0B-279B2FDFF5FD}"/>
    <pc:docChg chg="custSel modSld">
      <pc:chgData name="Weisheng Zhu" userId="235d122c-3b57-4c5d-826a-7dbf2d1a59d1" providerId="ADAL" clId="{01B372EF-99DF-4836-9B0B-279B2FDFF5FD}" dt="2019-07-18T02:32:18.568" v="0" actId="478"/>
      <pc:docMkLst>
        <pc:docMk/>
      </pc:docMkLst>
      <pc:sldChg chg="delSp">
        <pc:chgData name="Weisheng Zhu" userId="235d122c-3b57-4c5d-826a-7dbf2d1a59d1" providerId="ADAL" clId="{01B372EF-99DF-4836-9B0B-279B2FDFF5FD}" dt="2019-07-18T02:32:18.568" v="0" actId="478"/>
        <pc:sldMkLst>
          <pc:docMk/>
          <pc:sldMk cId="2471741931" sldId="259"/>
        </pc:sldMkLst>
        <pc:spChg chg="del">
          <ac:chgData name="Weisheng Zhu" userId="235d122c-3b57-4c5d-826a-7dbf2d1a59d1" providerId="ADAL" clId="{01B372EF-99DF-4836-9B0B-279B2FDFF5FD}" dt="2019-07-18T02:32:18.568" v="0" actId="478"/>
          <ac:spMkLst>
            <pc:docMk/>
            <pc:sldMk cId="2471741931" sldId="259"/>
            <ac:spMk id="2" creationId="{569AF953-300D-4C89-8107-B8E1E1E2957A}"/>
          </ac:spMkLst>
        </pc:spChg>
      </pc:sldChg>
    </pc:docChg>
  </pc:docChgLst>
  <pc:docChgLst>
    <pc:chgData name="Weisheng Zhu" userId="S::t-weiszh@microsoft.com::235d122c-3b57-4c5d-826a-7dbf2d1a59d1" providerId="AD" clId="Web-{3B3C28A1-34D9-575A-A9AF-955F29D416D2}"/>
    <pc:docChg chg="modSld">
      <pc:chgData name="Weisheng Zhu" userId="S::t-weiszh@microsoft.com::235d122c-3b57-4c5d-826a-7dbf2d1a59d1" providerId="AD" clId="Web-{3B3C28A1-34D9-575A-A9AF-955F29D416D2}" dt="2019-07-18T02:31:47.993" v="0"/>
      <pc:docMkLst>
        <pc:docMk/>
      </pc:docMkLst>
      <pc:sldChg chg="addSp">
        <pc:chgData name="Weisheng Zhu" userId="S::t-weiszh@microsoft.com::235d122c-3b57-4c5d-826a-7dbf2d1a59d1" providerId="AD" clId="Web-{3B3C28A1-34D9-575A-A9AF-955F29D416D2}" dt="2019-07-18T02:31:47.993" v="0"/>
        <pc:sldMkLst>
          <pc:docMk/>
          <pc:sldMk cId="2471741931" sldId="259"/>
        </pc:sldMkLst>
        <pc:spChg chg="add">
          <ac:chgData name="Weisheng Zhu" userId="S::t-weiszh@microsoft.com::235d122c-3b57-4c5d-826a-7dbf2d1a59d1" providerId="AD" clId="Web-{3B3C28A1-34D9-575A-A9AF-955F29D416D2}" dt="2019-07-18T02:31:47.993" v="0"/>
          <ac:spMkLst>
            <pc:docMk/>
            <pc:sldMk cId="2471741931" sldId="259"/>
            <ac:spMk id="2" creationId="{569AF953-300D-4C89-8107-B8E1E1E2957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0-40C4-A7D2-F8565D0CC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70-40C4-A7D2-F8565D0CC7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100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70-40C4-A7D2-F8565D0CC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5704072"/>
        <c:axId val="1275702760"/>
      </c:barChart>
      <c:catAx>
        <c:axId val="1275704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702760"/>
        <c:crosses val="autoZero"/>
        <c:auto val="1"/>
        <c:lblAlgn val="ctr"/>
        <c:lblOffset val="100"/>
        <c:noMultiLvlLbl val="0"/>
      </c:catAx>
      <c:valAx>
        <c:axId val="1275702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704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F-438A-9E1C-ED4A50515E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F-438A-9E1C-ED4A50515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9420424"/>
        <c:axId val="689423048"/>
      </c:barChart>
      <c:catAx>
        <c:axId val="68942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23048"/>
        <c:crosses val="autoZero"/>
        <c:auto val="1"/>
        <c:lblAlgn val="ctr"/>
        <c:lblOffset val="100"/>
        <c:noMultiLvlLbl val="0"/>
      </c:catAx>
      <c:valAx>
        <c:axId val="689423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942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8F-47D8-9B44-1B238ABC89C1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8F-47D8-9B44-1B238ABC89C1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98F-47D8-9B44-1B238ABC89C1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98F-47D8-9B44-1B238ABC89C1}"/>
              </c:ext>
            </c:extLst>
          </c:dPt>
          <c:dLbls>
            <c:dLbl>
              <c:idx val="0"/>
              <c:layout>
                <c:manualLayout>
                  <c:x val="0.12837194216925674"/>
                  <c:y val="6.349864521134883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8F-47D8-9B44-1B238ABC89C1}"/>
                </c:ext>
              </c:extLst>
            </c:dLbl>
            <c:dLbl>
              <c:idx val="1"/>
              <c:layout>
                <c:manualLayout>
                  <c:x val="-6.6436587775002068E-2"/>
                  <c:y val="0.22451316284180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8F-47D8-9B44-1B238ABC89C1}"/>
                </c:ext>
              </c:extLst>
            </c:dLbl>
            <c:dLbl>
              <c:idx val="2"/>
              <c:layout>
                <c:manualLayout>
                  <c:x val="-0.1509922449431865"/>
                  <c:y val="-0.1363115631539553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8F-47D8-9B44-1B238ABC89C1}"/>
                </c:ext>
              </c:extLst>
            </c:dLbl>
            <c:dLbl>
              <c:idx val="3"/>
              <c:layout>
                <c:manualLayout>
                  <c:x val="0.41673871493472608"/>
                  <c:y val="-3.80813418704266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429810957709329"/>
                      <c:h val="0.151002148848565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98F-47D8-9B44-1B238ABC89C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F-47D8-9B44-1B238ABC89C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0.30587</cdr:x>
      <cdr:y>0.24227</cdr:y>
    </cdr:from>
    <cdr:to>
      <cdr:x>0.69413</cdr:x>
      <cdr:y>0.75773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8F5034CB-870B-4FEF-A340-90B699C01B8D}"/>
            </a:ext>
          </a:extLst>
        </cdr:cNvPr>
        <cdr:cNvSpPr/>
      </cdr:nvSpPr>
      <cdr:spPr>
        <a:xfrm xmlns:a="http://schemas.openxmlformats.org/drawingml/2006/main">
          <a:off x="1286330" y="767444"/>
          <a:ext cx="1632854" cy="1632854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  <a:effectLst xmlns:a="http://schemas.openxmlformats.org/drawingml/2006/main">
          <a:outerShdw blurRad="190500" algn="ctr" rotWithShape="0">
            <a:prstClr val="black">
              <a:alpha val="2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B9ACD-7E7A-444B-A9C7-1EA347B6B044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2D1FD-5C93-B143-8F52-80940EB8E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docs/concepts/data_mode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rometheus.io/docs/querying/basics/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metheus/alertmanager" TargetMode="External"/><Relationship Id="rId3" Type="http://schemas.openxmlformats.org/officeDocument/2006/relationships/hyperlink" Target="https://github.com/prometheus/prometheus" TargetMode="External"/><Relationship Id="rId7" Type="http://schemas.openxmlformats.org/officeDocument/2006/relationships/hyperlink" Target="https://github.com/dcu/mongodb_expor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rometheus.io/docs/instrumenting/exporters/" TargetMode="External"/><Relationship Id="rId5" Type="http://schemas.openxmlformats.org/officeDocument/2006/relationships/hyperlink" Target="https://github.com/prometheus/pushgateway" TargetMode="External"/><Relationship Id="rId4" Type="http://schemas.openxmlformats.org/officeDocument/2006/relationships/hyperlink" Target="https://prometheus.io/docs/instrumenting/clientlib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prometheus</a:t>
            </a:r>
            <a:endParaRPr lang="en-US" altLang="zh-CN" dirty="0"/>
          </a:p>
          <a:p>
            <a:r>
              <a:rPr lang="zh-CN" altLang="en-US" dirty="0"/>
              <a:t>为什么选</a:t>
            </a:r>
            <a:r>
              <a:rPr lang="en-US" altLang="zh-CN" dirty="0" err="1"/>
              <a:t>prometheus</a:t>
            </a:r>
            <a:endParaRPr lang="en-US" altLang="zh-CN" dirty="0"/>
          </a:p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r>
              <a:rPr lang="zh-CN" altLang="en-US"/>
              <a:t>演示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81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基本使用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(Prometheus Query Language)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自己开发的数据查询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语言，语言表现力非常丰富，内置函数很多，在日常数据可视化以及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告警中都会使用到它。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在页面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http://localhost:9090/graph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中，输入下面的查询语句，查看结果，例如：</a:t>
            </a:r>
          </a:p>
          <a:p>
            <a:r>
              <a:rPr lang="en-US" dirty="0" err="1"/>
              <a:t>http_requests_total</a:t>
            </a:r>
            <a:r>
              <a:rPr lang="en-US" dirty="0"/>
              <a:t>{code="200"}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Console，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安装成功后可以访问 </a:t>
            </a:r>
            <a:r>
              <a:rPr lang="en-US" dirty="0"/>
              <a:t>http://localhost:9090/graph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页面，用它可以进行任何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查询和调试工作，非常方便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30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Console，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安装成功后可以访问 </a:t>
            </a:r>
            <a:r>
              <a:rPr lang="en-US" dirty="0"/>
              <a:t>http://localhost:9090/graph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页面，用它可以进行任何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查询和调试工作，非常方便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4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是一套开源的分析监视平台，支持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OpenTSDB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Elasticsearch, CloudWatch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等数据源，其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非常漂亮且高度定制化。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1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是一套开源的分析监视平台，支持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OpenTSDB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Elasticsearch, CloudWatch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等数据源，其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非常漂亮且高度定制化。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9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是一套开源的分析监视平台，支持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OpenTSDB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Elasticsearch, CloudWatch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等数据源，其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非常漂亮且高度定制化。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07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是一套开源的分析监视平台，支持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OpenTSDB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Elasticsearch, CloudWatch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等数据源，其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非常漂亮且高度定制化。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7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是一套开源的分析监视平台，支持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OpenTSDB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Elasticsearch, CloudWatch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等数据源，其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非常漂亮且高度定制化。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属于一站式监控告警平台，依赖少，功能齐全。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支持对云或容器的监控，其他系统主要对主机监控。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数据查询语句表现力更强大，内置更强大的统计函数。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在数据存储扩展性以及持久性上没有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InfluxDB，OpenTSDB，Sensu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1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主要功能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多维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数据模型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（时序由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名字和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k/v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灵活的查询语句（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PromQL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无依赖存储，支持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不同模型。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协议，使用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模式，拉取数据，简单易懂。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监控目标，可以采用服务发现或静态配置的方式。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支持多种统计数据模型，图形化友好。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1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核心组件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Prometheus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主要用于抓取数据和存储时序数据，另外还提供查询和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 Rule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配置管理。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client libraries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用于对接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Server,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可以查询和上报数据。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push gateway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用于批量，短期的监控数据的汇总节点，主要用于业务数据汇报等。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各种汇报数据的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exporters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例如汇报机器数据的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node_exporter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信息的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MongoDB exporter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用于告警通知管理的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alertmanager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从这个架构图，也可以看出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的主要模块包含，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Server, Exporters,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Pushgateway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Alertmanager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它大致使用逻辑是这样：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定期从静态配置的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或者服务发现的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拉取数据。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当新拉取的数据大于配置内存缓存区的时候，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会将数据持久化到磁盘（如果使用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storage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将持久化到云端）。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可以配置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然后定时查询数据，当条件触发的时候，会将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推送到配置的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Alertmanager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Alertmanager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收到警告的时候，可以根据配置，聚合，去重，降噪，最后发送警告。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API， Prometheus Console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查询和聚合数据。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9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96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2D1FD-5C93-B143-8F52-80940EB8EA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7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1AE82BDB-7DD8-48B9-A16B-9B7B01500F94}"/>
              </a:ext>
            </a:extLst>
          </p:cNvPr>
          <p:cNvSpPr/>
          <p:nvPr userDrawn="1"/>
        </p:nvSpPr>
        <p:spPr>
          <a:xfrm flipH="1">
            <a:off x="0" y="2638960"/>
            <a:ext cx="12192000" cy="3651778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555752">
                <a:moveTo>
                  <a:pt x="0" y="403807"/>
                </a:moveTo>
                <a:cubicBezTo>
                  <a:pt x="23" y="269205"/>
                  <a:pt x="46" y="134602"/>
                  <a:pt x="69" y="0"/>
                </a:cubicBezTo>
                <a:cubicBezTo>
                  <a:pt x="513922" y="643876"/>
                  <a:pt x="1903733" y="1184539"/>
                  <a:pt x="2585784" y="1212961"/>
                </a:cubicBezTo>
                <a:cubicBezTo>
                  <a:pt x="3049334" y="1225026"/>
                  <a:pt x="3570351" y="1085266"/>
                  <a:pt x="3975481" y="848063"/>
                </a:cubicBezTo>
                <a:lnTo>
                  <a:pt x="4100052" y="768445"/>
                </a:lnTo>
                <a:lnTo>
                  <a:pt x="4100052" y="1069924"/>
                </a:lnTo>
                <a:lnTo>
                  <a:pt x="4056379" y="1097813"/>
                </a:lnTo>
                <a:cubicBezTo>
                  <a:pt x="3708484" y="1300215"/>
                  <a:pt x="3172167" y="1482901"/>
                  <a:pt x="2562924" y="1535963"/>
                </a:cubicBezTo>
                <a:cubicBezTo>
                  <a:pt x="1866647" y="1596605"/>
                  <a:pt x="675704" y="1510881"/>
                  <a:pt x="15939" y="1374038"/>
                </a:cubicBezTo>
                <a:lnTo>
                  <a:pt x="0" y="1373686"/>
                </a:lnTo>
                <a:lnTo>
                  <a:pt x="0" y="403807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  <a:gs pos="5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ABBF5B3-51D6-46DA-812C-6B1BB0BE456C}"/>
              </a:ext>
            </a:extLst>
          </p:cNvPr>
          <p:cNvSpPr/>
          <p:nvPr userDrawn="1"/>
        </p:nvSpPr>
        <p:spPr>
          <a:xfrm flipH="1">
            <a:off x="0" y="3900277"/>
            <a:ext cx="12192000" cy="2515206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151945">
                <a:moveTo>
                  <a:pt x="0" y="0"/>
                </a:moveTo>
                <a:lnTo>
                  <a:pt x="73742" y="46619"/>
                </a:lnTo>
                <a:cubicBezTo>
                  <a:pt x="770175" y="459195"/>
                  <a:pt x="1903733" y="780732"/>
                  <a:pt x="2585784" y="809154"/>
                </a:cubicBezTo>
                <a:cubicBezTo>
                  <a:pt x="3049334" y="821219"/>
                  <a:pt x="3570351" y="681459"/>
                  <a:pt x="3975481" y="444256"/>
                </a:cubicBezTo>
                <a:lnTo>
                  <a:pt x="4100052" y="364638"/>
                </a:lnTo>
                <a:lnTo>
                  <a:pt x="4100052" y="666117"/>
                </a:lnTo>
                <a:lnTo>
                  <a:pt x="4056379" y="694006"/>
                </a:lnTo>
                <a:cubicBezTo>
                  <a:pt x="3708484" y="896408"/>
                  <a:pt x="3172167" y="1079094"/>
                  <a:pt x="2562924" y="1132156"/>
                </a:cubicBezTo>
                <a:cubicBezTo>
                  <a:pt x="1866647" y="1192798"/>
                  <a:pt x="675704" y="1107074"/>
                  <a:pt x="15939" y="970231"/>
                </a:cubicBezTo>
                <a:lnTo>
                  <a:pt x="0" y="9698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0A24B74-7A0A-483A-8C66-D6E8B7A633DB}"/>
              </a:ext>
            </a:extLst>
          </p:cNvPr>
          <p:cNvSpPr/>
          <p:nvPr userDrawn="1"/>
        </p:nvSpPr>
        <p:spPr>
          <a:xfrm>
            <a:off x="-1" y="3900277"/>
            <a:ext cx="12192001" cy="2242771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151945">
                <a:moveTo>
                  <a:pt x="0" y="0"/>
                </a:moveTo>
                <a:lnTo>
                  <a:pt x="73742" y="46619"/>
                </a:lnTo>
                <a:cubicBezTo>
                  <a:pt x="770175" y="459195"/>
                  <a:pt x="1903733" y="780732"/>
                  <a:pt x="2585784" y="809154"/>
                </a:cubicBezTo>
                <a:cubicBezTo>
                  <a:pt x="3049334" y="821219"/>
                  <a:pt x="3570351" y="681459"/>
                  <a:pt x="3975481" y="444256"/>
                </a:cubicBezTo>
                <a:lnTo>
                  <a:pt x="4100052" y="364638"/>
                </a:lnTo>
                <a:lnTo>
                  <a:pt x="4100052" y="666117"/>
                </a:lnTo>
                <a:lnTo>
                  <a:pt x="4056379" y="694006"/>
                </a:lnTo>
                <a:cubicBezTo>
                  <a:pt x="3708484" y="896408"/>
                  <a:pt x="3172167" y="1079094"/>
                  <a:pt x="2562924" y="1132156"/>
                </a:cubicBezTo>
                <a:cubicBezTo>
                  <a:pt x="1866647" y="1192798"/>
                  <a:pt x="675704" y="1107074"/>
                  <a:pt x="15939" y="970231"/>
                </a:cubicBezTo>
                <a:lnTo>
                  <a:pt x="0" y="9698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FFA4D5-2737-4B76-8145-27A43D6025D3}"/>
              </a:ext>
            </a:extLst>
          </p:cNvPr>
          <p:cNvSpPr txBox="1"/>
          <p:nvPr userDrawn="1"/>
        </p:nvSpPr>
        <p:spPr>
          <a:xfrm>
            <a:off x="695324" y="1005468"/>
            <a:ext cx="3307716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Wuhan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University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–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NLP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DA7498-FDBB-4FA6-A836-6224715AA3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424" y="309044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汇报人：微软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8C06CD23-B991-4715-A6BD-103BA24A6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24" y="3470171"/>
            <a:ext cx="2271776" cy="338554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汇报时间：</a:t>
            </a:r>
            <a:r>
              <a:rPr lang="en-US" altLang="zh-CN" dirty="0"/>
              <a:t>2019.01.01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5FA272-F319-4E8E-82C3-B485D9FE6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424" y="1591778"/>
            <a:ext cx="7109639" cy="8402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商务工作汇报通用模板</a:t>
            </a:r>
          </a:p>
        </p:txBody>
      </p:sp>
    </p:spTree>
    <p:extLst>
      <p:ext uri="{BB962C8B-B14F-4D97-AF65-F5344CB8AC3E}">
        <p14:creationId xmlns:p14="http://schemas.microsoft.com/office/powerpoint/2010/main" val="180299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A32D1F-D91F-42F4-B631-5F324B4DACFB}"/>
              </a:ext>
            </a:extLst>
          </p:cNvPr>
          <p:cNvGrpSpPr/>
          <p:nvPr userDrawn="1"/>
        </p:nvGrpSpPr>
        <p:grpSpPr>
          <a:xfrm rot="21199938">
            <a:off x="-244183" y="-3828665"/>
            <a:ext cx="6086831" cy="12978081"/>
            <a:chOff x="-138249" y="-3828665"/>
            <a:chExt cx="6086831" cy="1297808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228F5A9-1B2A-48FB-9EFC-E4B1AE8E433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6FA6881-60C0-4419-B39F-696C2FBE6F8B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9943FE-C048-4748-B93C-73E5C3180E9C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9A9B867-1035-4464-AFC3-E07496B95EE8}"/>
              </a:ext>
            </a:extLst>
          </p:cNvPr>
          <p:cNvSpPr txBox="1"/>
          <p:nvPr userDrawn="1"/>
        </p:nvSpPr>
        <p:spPr>
          <a:xfrm>
            <a:off x="3685421" y="1046663"/>
            <a:ext cx="1358380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CONTENT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1A7F8-31EB-45CB-A72F-0A17477A4C80}"/>
              </a:ext>
            </a:extLst>
          </p:cNvPr>
          <p:cNvSpPr txBox="1"/>
          <p:nvPr userDrawn="1"/>
        </p:nvSpPr>
        <p:spPr>
          <a:xfrm>
            <a:off x="3585869" y="1495573"/>
            <a:ext cx="1215218" cy="595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6DC91-BABB-40D1-8802-0CE4DD1C29E2}"/>
              </a:ext>
            </a:extLst>
          </p:cNvPr>
          <p:cNvSpPr txBox="1"/>
          <p:nvPr userDrawn="1"/>
        </p:nvSpPr>
        <p:spPr>
          <a:xfrm>
            <a:off x="3585869" y="257664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1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E75DF-463C-4A98-9F96-64BAEA0E6943}"/>
              </a:ext>
            </a:extLst>
          </p:cNvPr>
          <p:cNvSpPr txBox="1"/>
          <p:nvPr userDrawn="1"/>
        </p:nvSpPr>
        <p:spPr>
          <a:xfrm>
            <a:off x="7649895" y="255254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2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13CB7-1F49-4887-A047-2C42C6823052}"/>
              </a:ext>
            </a:extLst>
          </p:cNvPr>
          <p:cNvSpPr txBox="1"/>
          <p:nvPr userDrawn="1"/>
        </p:nvSpPr>
        <p:spPr>
          <a:xfrm>
            <a:off x="3638106" y="402202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3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216FE-6E86-4A60-9F46-DEC9768684F4}"/>
              </a:ext>
            </a:extLst>
          </p:cNvPr>
          <p:cNvSpPr txBox="1"/>
          <p:nvPr userDrawn="1"/>
        </p:nvSpPr>
        <p:spPr>
          <a:xfrm>
            <a:off x="7658469" y="399208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4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1C3B06-832E-431F-95EB-16768DD1B922}"/>
              </a:ext>
            </a:extLst>
          </p:cNvPr>
          <p:cNvGrpSpPr/>
          <p:nvPr userDrawn="1"/>
        </p:nvGrpSpPr>
        <p:grpSpPr>
          <a:xfrm rot="19030924" flipH="1" flipV="1">
            <a:off x="6560501" y="-6545999"/>
            <a:ext cx="6086831" cy="12978081"/>
            <a:chOff x="7447436" y="-3828665"/>
            <a:chExt cx="6086831" cy="1297808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FD80EF5-D1CC-434D-88A5-9DD17502684B}"/>
                </a:ext>
              </a:extLst>
            </p:cNvPr>
            <p:cNvSpPr/>
            <p:nvPr/>
          </p:nvSpPr>
          <p:spPr>
            <a:xfrm rot="5400000" flipH="1">
              <a:off x="4394852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6738FC3-3D82-4873-90AA-190218527492}"/>
                </a:ext>
              </a:extLst>
            </p:cNvPr>
            <p:cNvSpPr/>
            <p:nvPr/>
          </p:nvSpPr>
          <p:spPr>
            <a:xfrm rot="5400000" flipH="1">
              <a:off x="4027514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DCC761F-5A35-489F-9370-4D8F01B254FA}"/>
                </a:ext>
              </a:extLst>
            </p:cNvPr>
            <p:cNvSpPr/>
            <p:nvPr/>
          </p:nvSpPr>
          <p:spPr>
            <a:xfrm rot="5400000">
              <a:off x="3939461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00A3886-1827-488C-AB64-2EF7900E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7402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08F5ED8D-8270-41FA-9855-2EDE50BD1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7402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4" name="文本占位符 27">
            <a:extLst>
              <a:ext uri="{FF2B5EF4-FFF2-40B4-BE49-F238E27FC236}">
                <a16:creationId xmlns:a16="http://schemas.microsoft.com/office/drawing/2014/main" id="{B3C24F92-8BEA-427D-95D6-03BA0D101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8342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0DD0FA3-B399-43B8-A19A-AA47FD9A6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8342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6" name="文本占位符 27">
            <a:extLst>
              <a:ext uri="{FF2B5EF4-FFF2-40B4-BE49-F238E27FC236}">
                <a16:creationId xmlns:a16="http://schemas.microsoft.com/office/drawing/2014/main" id="{E59518D4-287D-4782-8707-21560662B2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8342" y="4154431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605748FB-9D47-4B85-A0F0-D813071012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8342" y="4542711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8" name="文本占位符 27">
            <a:extLst>
              <a:ext uri="{FF2B5EF4-FFF2-40B4-BE49-F238E27FC236}">
                <a16:creationId xmlns:a16="http://schemas.microsoft.com/office/drawing/2014/main" id="{CBBD098A-6896-4FA6-9989-F4218AFCCF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4986" y="4154431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9" name="文本占位符 32">
            <a:extLst>
              <a:ext uri="{FF2B5EF4-FFF2-40B4-BE49-F238E27FC236}">
                <a16:creationId xmlns:a16="http://schemas.microsoft.com/office/drawing/2014/main" id="{70DDAD8E-5330-4AD9-BE82-4F408B4D3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4986" y="4542711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48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A32D1F-D91F-42F4-B631-5F324B4DACFB}"/>
              </a:ext>
            </a:extLst>
          </p:cNvPr>
          <p:cNvGrpSpPr/>
          <p:nvPr userDrawn="1"/>
        </p:nvGrpSpPr>
        <p:grpSpPr>
          <a:xfrm rot="21199938">
            <a:off x="-244183" y="-3828665"/>
            <a:ext cx="6086831" cy="12978081"/>
            <a:chOff x="-138249" y="-3828665"/>
            <a:chExt cx="6086831" cy="1297808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228F5A9-1B2A-48FB-9EFC-E4B1AE8E433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6FA6881-60C0-4419-B39F-696C2FBE6F8B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9943FE-C048-4748-B93C-73E5C3180E9C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9A9B867-1035-4464-AFC3-E07496B95EE8}"/>
              </a:ext>
            </a:extLst>
          </p:cNvPr>
          <p:cNvSpPr txBox="1"/>
          <p:nvPr userDrawn="1"/>
        </p:nvSpPr>
        <p:spPr>
          <a:xfrm>
            <a:off x="3148573" y="1046663"/>
            <a:ext cx="1358380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CONTENT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1A7F8-31EB-45CB-A72F-0A17477A4C80}"/>
              </a:ext>
            </a:extLst>
          </p:cNvPr>
          <p:cNvSpPr txBox="1"/>
          <p:nvPr userDrawn="1"/>
        </p:nvSpPr>
        <p:spPr>
          <a:xfrm>
            <a:off x="3049021" y="1495573"/>
            <a:ext cx="1215218" cy="595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6DC91-BABB-40D1-8802-0CE4DD1C29E2}"/>
              </a:ext>
            </a:extLst>
          </p:cNvPr>
          <p:cNvSpPr txBox="1"/>
          <p:nvPr userDrawn="1"/>
        </p:nvSpPr>
        <p:spPr>
          <a:xfrm>
            <a:off x="3049021" y="257664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1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E75DF-463C-4A98-9F96-64BAEA0E6943}"/>
              </a:ext>
            </a:extLst>
          </p:cNvPr>
          <p:cNvSpPr txBox="1"/>
          <p:nvPr userDrawn="1"/>
        </p:nvSpPr>
        <p:spPr>
          <a:xfrm>
            <a:off x="6013783" y="255254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2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13CB7-1F49-4887-A047-2C42C6823052}"/>
              </a:ext>
            </a:extLst>
          </p:cNvPr>
          <p:cNvSpPr txBox="1"/>
          <p:nvPr userDrawn="1"/>
        </p:nvSpPr>
        <p:spPr>
          <a:xfrm>
            <a:off x="9055060" y="2542941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3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216FE-6E86-4A60-9F46-DEC9768684F4}"/>
              </a:ext>
            </a:extLst>
          </p:cNvPr>
          <p:cNvSpPr txBox="1"/>
          <p:nvPr userDrawn="1"/>
        </p:nvSpPr>
        <p:spPr>
          <a:xfrm>
            <a:off x="3058691" y="3586160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4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1C3B06-832E-431F-95EB-16768DD1B922}"/>
              </a:ext>
            </a:extLst>
          </p:cNvPr>
          <p:cNvGrpSpPr/>
          <p:nvPr userDrawn="1"/>
        </p:nvGrpSpPr>
        <p:grpSpPr>
          <a:xfrm rot="19030924" flipH="1" flipV="1">
            <a:off x="6560501" y="-6545999"/>
            <a:ext cx="6086831" cy="12978081"/>
            <a:chOff x="7447436" y="-3828665"/>
            <a:chExt cx="6086831" cy="1297808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FD80EF5-D1CC-434D-88A5-9DD17502684B}"/>
                </a:ext>
              </a:extLst>
            </p:cNvPr>
            <p:cNvSpPr/>
            <p:nvPr/>
          </p:nvSpPr>
          <p:spPr>
            <a:xfrm rot="5400000" flipH="1">
              <a:off x="4394852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6738FC3-3D82-4873-90AA-190218527492}"/>
                </a:ext>
              </a:extLst>
            </p:cNvPr>
            <p:cNvSpPr/>
            <p:nvPr/>
          </p:nvSpPr>
          <p:spPr>
            <a:xfrm rot="5400000" flipH="1">
              <a:off x="4027514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DCC761F-5A35-489F-9370-4D8F01B254FA}"/>
                </a:ext>
              </a:extLst>
            </p:cNvPr>
            <p:cNvSpPr/>
            <p:nvPr/>
          </p:nvSpPr>
          <p:spPr>
            <a:xfrm rot="5400000">
              <a:off x="3939461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00A3886-1827-488C-AB64-2EF7900E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11289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08F5ED8D-8270-41FA-9855-2EDE50BD1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1289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4" name="文本占位符 27">
            <a:extLst>
              <a:ext uri="{FF2B5EF4-FFF2-40B4-BE49-F238E27FC236}">
                <a16:creationId xmlns:a16="http://schemas.microsoft.com/office/drawing/2014/main" id="{B3C24F92-8BEA-427D-95D6-03BA0D101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494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0DD0FA3-B399-43B8-A19A-AA47FD9A6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1493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6" name="文本占位符 27">
            <a:extLst>
              <a:ext uri="{FF2B5EF4-FFF2-40B4-BE49-F238E27FC236}">
                <a16:creationId xmlns:a16="http://schemas.microsoft.com/office/drawing/2014/main" id="{E59518D4-287D-4782-8707-21560662B2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75296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605748FB-9D47-4B85-A0F0-D813071012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75296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8" name="文本占位符 27">
            <a:extLst>
              <a:ext uri="{FF2B5EF4-FFF2-40B4-BE49-F238E27FC236}">
                <a16:creationId xmlns:a16="http://schemas.microsoft.com/office/drawing/2014/main" id="{CBBD098A-6896-4FA6-9989-F4218AFCCF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5208" y="3748506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9" name="文本占位符 32">
            <a:extLst>
              <a:ext uri="{FF2B5EF4-FFF2-40B4-BE49-F238E27FC236}">
                <a16:creationId xmlns:a16="http://schemas.microsoft.com/office/drawing/2014/main" id="{70DDAD8E-5330-4AD9-BE82-4F408B4D3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08" y="4136786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B8690A-27D9-464B-A8C3-C15DA412E1E0}"/>
              </a:ext>
            </a:extLst>
          </p:cNvPr>
          <p:cNvSpPr txBox="1"/>
          <p:nvPr userDrawn="1"/>
        </p:nvSpPr>
        <p:spPr>
          <a:xfrm>
            <a:off x="6013783" y="360763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5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627C80-A96A-4F0B-B493-128C71FBDBF9}"/>
              </a:ext>
            </a:extLst>
          </p:cNvPr>
          <p:cNvSpPr txBox="1"/>
          <p:nvPr userDrawn="1"/>
        </p:nvSpPr>
        <p:spPr>
          <a:xfrm>
            <a:off x="9055060" y="3598031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6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id="{BA8618AE-3BA5-408C-88BE-CA0B3C9FEE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1290" y="373043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1" name="文本占位符 32">
            <a:extLst>
              <a:ext uri="{FF2B5EF4-FFF2-40B4-BE49-F238E27FC236}">
                <a16:creationId xmlns:a16="http://schemas.microsoft.com/office/drawing/2014/main" id="{488ADC9A-8F4F-4745-93D8-75CDF17602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1290" y="411871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2" name="文本占位符 27">
            <a:extLst>
              <a:ext uri="{FF2B5EF4-FFF2-40B4-BE49-F238E27FC236}">
                <a16:creationId xmlns:a16="http://schemas.microsoft.com/office/drawing/2014/main" id="{3005029B-3518-4702-80F4-6F6658CE5D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75296" y="373043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40" name="文本占位符 32">
            <a:extLst>
              <a:ext uri="{FF2B5EF4-FFF2-40B4-BE49-F238E27FC236}">
                <a16:creationId xmlns:a16="http://schemas.microsoft.com/office/drawing/2014/main" id="{9B7E7FB9-FEBA-4C77-9AEA-8DCE8E03A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296" y="411871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43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C65071D6-BBF0-4E08-B006-25253EBE24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736" t="8364" b="41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17A98E-A178-4D05-901F-62A97EA983A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B0CC89-8E89-46B3-BE73-A3F50E883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708978-9387-46E4-A6A1-7EDC21C811FE}"/>
              </a:ext>
            </a:extLst>
          </p:cNvPr>
          <p:cNvGrpSpPr/>
          <p:nvPr userDrawn="1"/>
        </p:nvGrpSpPr>
        <p:grpSpPr>
          <a:xfrm rot="400062" flipH="1">
            <a:off x="6978191" y="-3895998"/>
            <a:ext cx="6086831" cy="12978081"/>
            <a:chOff x="-138249" y="-3828665"/>
            <a:chExt cx="6086831" cy="1297808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3914257-6B25-495E-A635-EFF55ED71156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251EF51-59B7-46EC-9DD0-842CAAE26DF4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D86E0E5-3C0B-48B2-8E47-7AC39152310E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D424260-ECF0-4CB5-9A9D-4275844A05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677" y="2255717"/>
            <a:ext cx="2031325" cy="5909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8" name="文本占位符 16">
            <a:extLst>
              <a:ext uri="{FF2B5EF4-FFF2-40B4-BE49-F238E27FC236}">
                <a16:creationId xmlns:a16="http://schemas.microsoft.com/office/drawing/2014/main" id="{08B46F05-77F4-473D-8B9E-EB7934D04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024" y="1847652"/>
            <a:ext cx="1603324" cy="2848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9900" b="1" dirty="0">
                <a:gradFill flip="none" rotWithShape="1">
                  <a:gsLst>
                    <a:gs pos="0">
                      <a:schemeClr val="accent1"/>
                    </a:gs>
                    <a:gs pos="50000">
                      <a:schemeClr val="accent2"/>
                    </a:gs>
                    <a:gs pos="100000">
                      <a:schemeClr val="accent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F178D227-C80A-4E28-8DAD-CD9CCE9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8677" y="2866311"/>
            <a:ext cx="1056700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Add tit</a:t>
            </a:r>
            <a:endParaRPr lang="zh-CN" altLang="en-US" dirty="0"/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ECF6A403-763B-41B5-B54D-A5C4C274A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8677" y="3423877"/>
            <a:ext cx="574368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9ADC1C-1883-294B-B3EE-BCF013D94D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79026" y="187804"/>
            <a:ext cx="763749" cy="7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5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A6050F-096B-4109-8BA0-40B050F23667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A1EE566-C1A6-4E6F-8A63-5464EFD161D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60DB1BC-7D5A-4787-AAB4-BE30DD036E49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D04C788-E1FB-4761-A8ED-07EBBEB4BDE2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1D04F3-47D1-4D53-BC05-85DC43AB0AE5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5B4277FA-13A7-4D1E-8683-D4A58BB2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2E272DE-A49B-45B7-86EC-B253769316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325" y="1289050"/>
            <a:ext cx="9537700" cy="23098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62C07C5-46BB-43B5-911A-7F5A6CC75403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A4DB529D-5696-47A7-A6E7-922CEFE60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3A1578F-8FD6-455F-ADBB-BC9249D4DB6E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0548736-2FA2-4421-8561-E3D32810B067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628FD0C-7C34-448E-9405-36C727324EC3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93E7F2C3-FC6A-4201-B4E8-95C339E7CA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21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691A40-08F2-4793-97B9-7FDED70EDD2E}"/>
              </a:ext>
            </a:extLst>
          </p:cNvPr>
          <p:cNvGrpSpPr/>
          <p:nvPr userDrawn="1"/>
        </p:nvGrpSpPr>
        <p:grpSpPr>
          <a:xfrm rot="5400000" flipH="1">
            <a:off x="4519360" y="-2708310"/>
            <a:ext cx="4686643" cy="16203763"/>
            <a:chOff x="-138249" y="-3828665"/>
            <a:chExt cx="6086831" cy="1297808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9CBEBC1-1BFE-44E3-8043-38B8DC75670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D9C1DE4-006F-4821-837A-3817765545C3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1999B77-0698-4049-9114-EF5700D57A3C}"/>
                </a:ext>
              </a:extLst>
            </p:cNvPr>
            <p:cNvSpPr/>
            <p:nvPr/>
          </p:nvSpPr>
          <p:spPr>
            <a:xfrm rot="4701535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F77D7CE-36C9-4198-A5EE-49A59A3AA0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731" y="1359705"/>
            <a:ext cx="3674706" cy="4719774"/>
          </a:xfrm>
          <a:prstGeom prst="roundRect">
            <a:avLst>
              <a:gd name="adj" fmla="val 3188"/>
            </a:avLst>
          </a:prstGeom>
          <a:effectLst>
            <a:outerShdw blurRad="152400" algn="ctr" rotWithShape="0">
              <a:schemeClr val="accent2">
                <a:lumMod val="50000"/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6E5A8B-4AD5-4DAA-AAF7-D055BB33E5BE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901F90FD-B8C3-4091-9AA1-1FF8A6DEAD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B0F04D4-DEED-4412-8D8A-010BF72BD1AF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82D86AC-3B0F-48E5-ADF2-95BC2795E480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ED4971F-5958-44D5-8B1B-587AD7CBFE85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C87B4E4-C7D2-4313-8888-5D509B30B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37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8666581-06B8-4A96-A549-FF98FB53E8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4438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34049B6D-E041-4996-BE68-A0B8C46272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235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A63F23AC-91E9-4C1F-B88D-DC3DFBE52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0032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DF5BA24F-352D-4FF0-A39A-2114FB04A6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32828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49E8D7F-9FBC-402A-A2A0-F5D1C6A54B31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B686DAAF-3D46-42FD-8CC8-3358FAA795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57A55E6-37C6-4E35-8243-38B216B03C58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B7C88F8-8005-4276-AB29-0EBF5231DC69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96814EC-25EF-465D-9ABB-D7C957368AA3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BFDF02C9-4AEB-432F-8C17-B939BE84A8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61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18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A75CA6C0-E51F-4D43-AEB9-4DA56569B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736" t="8364" b="41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52859C-CE4D-4110-BBC3-0DA8A732CB3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6B68F8-5CC6-4782-A886-A5EC5D710F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337DF-5BF2-F74B-B094-7A09F93A6EF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79026" y="187804"/>
            <a:ext cx="763749" cy="7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4" r:id="rId3"/>
    <p:sldLayoutId id="2147483691" r:id="rId4"/>
    <p:sldLayoutId id="2147483693" r:id="rId5"/>
    <p:sldLayoutId id="2147483697" r:id="rId6"/>
    <p:sldLayoutId id="2147483696" r:id="rId7"/>
    <p:sldLayoutId id="2147483698" r:id="rId8"/>
    <p:sldLayoutId id="21474836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D596CBF-7CEC-41F6-BEE4-C2D8484361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424" y="3090446"/>
            <a:ext cx="2412198" cy="6637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汇报人：张鼎</a:t>
            </a:r>
          </a:p>
          <a:p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ABEF89-AE50-4B62-992E-EAF1ECDEB7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424" y="3470171"/>
            <a:ext cx="2348720" cy="3139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汇报时间：</a:t>
            </a:r>
            <a:r>
              <a:rPr lang="en-US" altLang="zh-CN" dirty="0"/>
              <a:t>2019/10/15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B9A5A8-E49F-4049-9C65-14B2FFF2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424" y="1591778"/>
            <a:ext cx="8182048" cy="8402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n-ea"/>
              </a:rPr>
              <a:t>服务器运维</a:t>
            </a:r>
            <a:r>
              <a:rPr lang="en-US" altLang="zh-CN" spc="300" dirty="0">
                <a:latin typeface="+mn-ea"/>
              </a:rPr>
              <a:t>-</a:t>
            </a:r>
            <a:r>
              <a:rPr lang="en-US" dirty="0"/>
              <a:t>Prometheus</a:t>
            </a:r>
          </a:p>
        </p:txBody>
      </p:sp>
    </p:spTree>
    <p:extLst>
      <p:ext uri="{BB962C8B-B14F-4D97-AF65-F5344CB8AC3E}">
        <p14:creationId xmlns:p14="http://schemas.microsoft.com/office/powerpoint/2010/main" val="24717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 </a:t>
            </a:r>
            <a:r>
              <a:rPr lang="zh-CN" altLang="en-US" dirty="0"/>
              <a:t>基础架构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26855" y="487862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82595-0D77-E046-A22C-050C6967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75" y="1203811"/>
            <a:ext cx="8988151" cy="53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Exporter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223816"/>
            <a:ext cx="7377680" cy="45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node_exporter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主要用于 *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NIX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系统监控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Golang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编写。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299757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81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Exporter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299757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FC8A3-E406-EE4F-A074-F65050EE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57" y="908115"/>
            <a:ext cx="7781108" cy="58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Exporter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299757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7E99A-CEF1-DA42-8924-8C944E60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57" y="1663566"/>
            <a:ext cx="8629469" cy="49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Exporter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299757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DEF1DC-47CF-FB41-8CE7-F0BCB861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5" y="1927285"/>
            <a:ext cx="10401588" cy="44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131656"/>
            <a:ext cx="7377680" cy="125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PromQL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(Prometheus Query Language)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自己开发的数据查询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DSL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语言，语言表现力非常丰富，内置函数很多，在日常数据可视化以及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rule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告警中都会使用到它。</a:t>
            </a: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3554503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76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自带了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Console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 安装成功后可以访问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http://localhost:9090/graph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页面，用它可以进行任何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PromQL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查询和调试工作，非常方便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3846658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62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自带了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Console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 安装成功后可以访问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http://localhost:9090/graph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页面，用它可以进行任何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PromQL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查询和调试工作，非常方便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3846658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B72DE-B24D-714B-8FEE-A36C359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8" y="1291031"/>
            <a:ext cx="11324583" cy="47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4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205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是由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SoundCloud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开源监控告警解决方案，从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年开始编写代码，再到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2015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上开源以来，已经吸引了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9k+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关注，以及很多大公司的使用；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成为继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后，第二名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CNCF(Cloud Native Computing Foundation)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成员。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26855" y="487862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FCD24-F285-0540-995D-2E8FED26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84" y="1000905"/>
            <a:ext cx="9829032" cy="55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自带的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界面比较简单，因为它的目的是为了及时查询数据，方便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PromeQL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调试。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2035729" y="3572339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EE11451B-4DC1-4CE2-8D5D-57ECDA1F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为什么用</a:t>
            </a:r>
            <a:r>
              <a:rPr lang="en-US" altLang="zh-CN" dirty="0"/>
              <a:t>Prometheus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D2DAEB2-B3E8-4B9B-AE14-271F7FAB4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7402" y="3063625"/>
            <a:ext cx="1362874" cy="276999"/>
          </a:xfrm>
        </p:spPr>
        <p:txBody>
          <a:bodyPr/>
          <a:lstStyle/>
          <a:p>
            <a:r>
              <a:rPr lang="af-ZA" altLang="zh-CN" dirty="0"/>
              <a:t>Why Prometheus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B6DB2EA0-82A2-4FDA-A08D-5BCEBCB0F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Prometheus</a:t>
            </a:r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047791B4-41FC-4CBE-9E5B-7570C041D3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8342" y="3063625"/>
            <a:ext cx="1568058" cy="276999"/>
          </a:xfrm>
        </p:spPr>
        <p:txBody>
          <a:bodyPr/>
          <a:lstStyle/>
          <a:p>
            <a:r>
              <a:rPr lang="en-US" altLang="zh-CN" dirty="0"/>
              <a:t>What is Prometheus</a:t>
            </a:r>
            <a:endParaRPr lang="zh-CN" altLang="en-US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70A39E2F-8406-40B7-B8FD-AD624773A6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58342" y="4176873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FEFBB69B-3066-4992-9209-2C3249387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58342" y="4542711"/>
            <a:ext cx="1822935" cy="276999"/>
          </a:xfrm>
        </p:spPr>
        <p:txBody>
          <a:bodyPr/>
          <a:lstStyle/>
          <a:p>
            <a:r>
              <a:rPr lang="af-ZA" altLang="zh-CN" dirty="0"/>
              <a:t>How to use Prometheus</a:t>
            </a:r>
            <a:endParaRPr lang="zh-CN" altLang="en-US" dirty="0"/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1876371F-F9A2-4BF0-B412-A6B61A47A7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4986" y="4176873"/>
            <a:ext cx="800219" cy="424732"/>
          </a:xfrm>
        </p:spPr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A6824C2-9380-4F27-B2D6-A99083B73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4986" y="4542711"/>
            <a:ext cx="593432" cy="276999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Grafana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是一套开源的分析监视平台，支持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Graphite,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InfluxDB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OpenTSDB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Prometheus, Elasticsearch, CloudWatch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等数据源，其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非常漂亮且高度定制化。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63967" y="390483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6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Grafana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是一套开源的分析监视平台，支持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Graphite,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InfluxDB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OpenTSDB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Prometheus, Elasticsearch, CloudWatch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等数据源，其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非常漂亮且高度定制化。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63967" y="390483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BDECA-177F-5E4B-BD76-47978F31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169057"/>
            <a:ext cx="8895806" cy="55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3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Grafana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是一套开源的分析监视平台，支持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Graphite,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InfluxDB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OpenTSDB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Prometheus, Elasticsearch, CloudWatch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等数据源，其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非常漂亮且高度定制化。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63967" y="390483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739FB-5EE3-D84F-AA9C-5251CC28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0" y="1378321"/>
            <a:ext cx="10722559" cy="49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Grafana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是一套开源的分析监视平台，支持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Graphite,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InfluxDB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OpenTSDB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Prometheus, Elasticsearch, CloudWatch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等数据源，其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非常漂亮且高度定制化。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63967" y="390483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16357-37DC-A940-91F1-10B9E8EB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83" y="1095408"/>
            <a:ext cx="9662978" cy="56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424732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Grafana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是一套开源的分析监视平台，支持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Graphite,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InfluxDB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OpenTSDB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Prometheus, Elasticsearch, CloudWatch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等数据源，其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非常漂亮且高度定制化。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63967" y="390483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3F8CD-5E06-F646-9C11-54CCD3CF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5" y="1165824"/>
            <a:ext cx="9909169" cy="51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35BB4E-A544-47DE-9A98-8B77D042B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1107996" cy="590931"/>
          </a:xfrm>
        </p:spPr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20F5E7-A98B-48CF-941E-6101AB51B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2316AD-69CC-4F26-A391-46F92EE99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1007007" cy="424732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af-ZA" altLang="zh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FAAFDA-66F0-4FC3-B5C1-1E36DDC1D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E90AF01-5E97-4ACD-B282-842B3B2232C7}"/>
              </a:ext>
            </a:extLst>
          </p:cNvPr>
          <p:cNvSpPr txBox="1"/>
          <p:nvPr/>
        </p:nvSpPr>
        <p:spPr>
          <a:xfrm>
            <a:off x="3561079" y="1785677"/>
            <a:ext cx="575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Thanks</a:t>
            </a:r>
            <a:r>
              <a:rPr lang="zh-CN" altLang="en-US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For</a:t>
            </a:r>
            <a:r>
              <a:rPr lang="zh-CN" altLang="en-US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Listening</a:t>
            </a:r>
            <a:endParaRPr lang="zh-CN" altLang="en-US" sz="36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AE555B2-F524-482B-9F93-A5FF36CFC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424" y="3090446"/>
            <a:ext cx="1415772" cy="3139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汇报人：张鼎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6C8BF1-8D8B-4A3C-A39D-8067492D07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424" y="3470171"/>
            <a:ext cx="2348720" cy="3139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2019/10/15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AC51C22-F605-4E76-93B0-384DEA6690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424" y="1591778"/>
            <a:ext cx="2954655" cy="840230"/>
          </a:xfrm>
        </p:spPr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41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1AD1752-D430-44A3-B83D-53FBFD2E6D9E}"/>
              </a:ext>
            </a:extLst>
          </p:cNvPr>
          <p:cNvGrpSpPr/>
          <p:nvPr/>
        </p:nvGrpSpPr>
        <p:grpSpPr>
          <a:xfrm>
            <a:off x="8455577" y="1659977"/>
            <a:ext cx="2516707" cy="4072342"/>
            <a:chOff x="1390568" y="1659977"/>
            <a:chExt cx="2516707" cy="9983361"/>
          </a:xfrm>
        </p:grpSpPr>
        <p:sp>
          <p:nvSpPr>
            <p:cNvPr id="105" name="矩形: 对角圆角 104">
              <a:extLst>
                <a:ext uri="{FF2B5EF4-FFF2-40B4-BE49-F238E27FC236}">
                  <a16:creationId xmlns:a16="http://schemas.microsoft.com/office/drawing/2014/main" id="{B67E266C-900E-4E8D-A00E-5E778A87A64B}"/>
                </a:ext>
              </a:extLst>
            </p:cNvPr>
            <p:cNvSpPr/>
            <p:nvPr/>
          </p:nvSpPr>
          <p:spPr>
            <a:xfrm>
              <a:off x="1390568" y="2812733"/>
              <a:ext cx="2516707" cy="8830605"/>
            </a:xfrm>
            <a:prstGeom prst="round2DiagRect">
              <a:avLst>
                <a:gd name="adj1" fmla="val 2145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: 对角圆角 105">
              <a:extLst>
                <a:ext uri="{FF2B5EF4-FFF2-40B4-BE49-F238E27FC236}">
                  <a16:creationId xmlns:a16="http://schemas.microsoft.com/office/drawing/2014/main" id="{2F298FDA-C906-4B42-9F9E-6D333CAD0736}"/>
                </a:ext>
              </a:extLst>
            </p:cNvPr>
            <p:cNvSpPr/>
            <p:nvPr/>
          </p:nvSpPr>
          <p:spPr>
            <a:xfrm>
              <a:off x="1390568" y="1659977"/>
              <a:ext cx="2516707" cy="4072342"/>
            </a:xfrm>
            <a:prstGeom prst="round2DiagRect">
              <a:avLst>
                <a:gd name="adj1" fmla="val 21458"/>
                <a:gd name="adj2" fmla="val 0"/>
              </a:avLst>
            </a:prstGeom>
            <a:gradFill>
              <a:gsLst>
                <a:gs pos="3900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174F8C72-99B6-4C00-AF02-7490983F617B}"/>
                </a:ext>
              </a:extLst>
            </p:cNvPr>
            <p:cNvSpPr/>
            <p:nvPr/>
          </p:nvSpPr>
          <p:spPr>
            <a:xfrm>
              <a:off x="1390568" y="1659977"/>
              <a:ext cx="2431911" cy="4072342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chemeClr val="accent3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552E2215-FDC5-418D-B5A1-61AE92AE29ED}"/>
                </a:ext>
              </a:extLst>
            </p:cNvPr>
            <p:cNvSpPr/>
            <p:nvPr/>
          </p:nvSpPr>
          <p:spPr>
            <a:xfrm>
              <a:off x="1390568" y="1659979"/>
              <a:ext cx="2431911" cy="3496143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1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椭圆 101">
            <a:extLst>
              <a:ext uri="{FF2B5EF4-FFF2-40B4-BE49-F238E27FC236}">
                <a16:creationId xmlns:a16="http://schemas.microsoft.com/office/drawing/2014/main" id="{2F05EE65-E7FA-4478-857F-BC1F74CC44EC}"/>
              </a:ext>
            </a:extLst>
          </p:cNvPr>
          <p:cNvSpPr/>
          <p:nvPr/>
        </p:nvSpPr>
        <p:spPr>
          <a:xfrm>
            <a:off x="9170497" y="2088795"/>
            <a:ext cx="1103333" cy="11033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48682E5-1561-4B2B-9B0E-387FBD2F5ACA}"/>
              </a:ext>
            </a:extLst>
          </p:cNvPr>
          <p:cNvSpPr/>
          <p:nvPr/>
        </p:nvSpPr>
        <p:spPr>
          <a:xfrm>
            <a:off x="9149023" y="3401836"/>
            <a:ext cx="110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30153A6-3BA9-4143-9D24-23811C6A17EC}"/>
              </a:ext>
            </a:extLst>
          </p:cNvPr>
          <p:cNvSpPr/>
          <p:nvPr/>
        </p:nvSpPr>
        <p:spPr>
          <a:xfrm>
            <a:off x="8455577" y="3861715"/>
            <a:ext cx="2516706" cy="166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5E08B276-5147-40B1-9002-8AA4266396F9}"/>
              </a:ext>
            </a:extLst>
          </p:cNvPr>
          <p:cNvGrpSpPr/>
          <p:nvPr/>
        </p:nvGrpSpPr>
        <p:grpSpPr>
          <a:xfrm>
            <a:off x="4849369" y="1659977"/>
            <a:ext cx="2516707" cy="4072342"/>
            <a:chOff x="1390568" y="1659977"/>
            <a:chExt cx="2516707" cy="9983361"/>
          </a:xfrm>
        </p:grpSpPr>
        <p:sp>
          <p:nvSpPr>
            <p:cNvPr id="96" name="矩形: 对角圆角 95">
              <a:extLst>
                <a:ext uri="{FF2B5EF4-FFF2-40B4-BE49-F238E27FC236}">
                  <a16:creationId xmlns:a16="http://schemas.microsoft.com/office/drawing/2014/main" id="{7D51B787-7AB0-4D88-BA3D-7E9DAF60DEA1}"/>
                </a:ext>
              </a:extLst>
            </p:cNvPr>
            <p:cNvSpPr/>
            <p:nvPr/>
          </p:nvSpPr>
          <p:spPr>
            <a:xfrm>
              <a:off x="1390568" y="2812733"/>
              <a:ext cx="2516707" cy="8830605"/>
            </a:xfrm>
            <a:prstGeom prst="round2DiagRect">
              <a:avLst>
                <a:gd name="adj1" fmla="val 2145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: 对角圆角 96">
              <a:extLst>
                <a:ext uri="{FF2B5EF4-FFF2-40B4-BE49-F238E27FC236}">
                  <a16:creationId xmlns:a16="http://schemas.microsoft.com/office/drawing/2014/main" id="{1699AE70-9805-43A8-9921-BE8591D79A93}"/>
                </a:ext>
              </a:extLst>
            </p:cNvPr>
            <p:cNvSpPr/>
            <p:nvPr/>
          </p:nvSpPr>
          <p:spPr>
            <a:xfrm>
              <a:off x="1390568" y="1659977"/>
              <a:ext cx="2516707" cy="4072342"/>
            </a:xfrm>
            <a:prstGeom prst="round2DiagRect">
              <a:avLst>
                <a:gd name="adj1" fmla="val 21458"/>
                <a:gd name="adj2" fmla="val 0"/>
              </a:avLst>
            </a:prstGeom>
            <a:gradFill>
              <a:gsLst>
                <a:gs pos="3900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DF7D2094-60DD-47A6-8725-9241695EC41A}"/>
                </a:ext>
              </a:extLst>
            </p:cNvPr>
            <p:cNvSpPr/>
            <p:nvPr/>
          </p:nvSpPr>
          <p:spPr>
            <a:xfrm>
              <a:off x="1390568" y="1659977"/>
              <a:ext cx="2431911" cy="4072342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chemeClr val="accent3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0EC1C2D6-8002-4AD7-9E15-CB47B9D5B735}"/>
                </a:ext>
              </a:extLst>
            </p:cNvPr>
            <p:cNvSpPr/>
            <p:nvPr/>
          </p:nvSpPr>
          <p:spPr>
            <a:xfrm>
              <a:off x="1390568" y="1659979"/>
              <a:ext cx="2431911" cy="3496143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1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>
            <a:extLst>
              <a:ext uri="{FF2B5EF4-FFF2-40B4-BE49-F238E27FC236}">
                <a16:creationId xmlns:a16="http://schemas.microsoft.com/office/drawing/2014/main" id="{F734BA31-8CA0-4FA0-81E6-4FA35C0F37CC}"/>
              </a:ext>
            </a:extLst>
          </p:cNvPr>
          <p:cNvSpPr/>
          <p:nvPr/>
        </p:nvSpPr>
        <p:spPr>
          <a:xfrm>
            <a:off x="5564289" y="2088795"/>
            <a:ext cx="1103333" cy="11033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E20A329-FD50-4631-8176-97118A9370E8}"/>
              </a:ext>
            </a:extLst>
          </p:cNvPr>
          <p:cNvSpPr/>
          <p:nvPr/>
        </p:nvSpPr>
        <p:spPr>
          <a:xfrm>
            <a:off x="5542815" y="3401836"/>
            <a:ext cx="110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599627B-5A47-4C23-93C4-95D7B05B9A3F}"/>
              </a:ext>
            </a:extLst>
          </p:cNvPr>
          <p:cNvSpPr/>
          <p:nvPr/>
        </p:nvSpPr>
        <p:spPr>
          <a:xfrm>
            <a:off x="4849369" y="3861715"/>
            <a:ext cx="2516706" cy="166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11" name="文本占位符 110">
            <a:extLst>
              <a:ext uri="{FF2B5EF4-FFF2-40B4-BE49-F238E27FC236}">
                <a16:creationId xmlns:a16="http://schemas.microsoft.com/office/drawing/2014/main" id="{7F7EB4CF-5859-40E8-B5B8-47C8C4FBA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110" name="文本占位符 109">
            <a:extLst>
              <a:ext uri="{FF2B5EF4-FFF2-40B4-BE49-F238E27FC236}">
                <a16:creationId xmlns:a16="http://schemas.microsoft.com/office/drawing/2014/main" id="{7C0FD7DB-8EA0-46A3-B45A-12A2A7E71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525242F-7892-4CA8-B998-5A5C5513940B}"/>
              </a:ext>
            </a:extLst>
          </p:cNvPr>
          <p:cNvGrpSpPr/>
          <p:nvPr/>
        </p:nvGrpSpPr>
        <p:grpSpPr>
          <a:xfrm>
            <a:off x="1390568" y="1659977"/>
            <a:ext cx="2516707" cy="4072342"/>
            <a:chOff x="1390568" y="1659977"/>
            <a:chExt cx="2516707" cy="9983361"/>
          </a:xfrm>
        </p:grpSpPr>
        <p:sp>
          <p:nvSpPr>
            <p:cNvPr id="83" name="矩形: 对角圆角 82">
              <a:extLst>
                <a:ext uri="{FF2B5EF4-FFF2-40B4-BE49-F238E27FC236}">
                  <a16:creationId xmlns:a16="http://schemas.microsoft.com/office/drawing/2014/main" id="{0A2BE6DF-BED4-45CF-BC6B-1C418F1BC6E4}"/>
                </a:ext>
              </a:extLst>
            </p:cNvPr>
            <p:cNvSpPr/>
            <p:nvPr/>
          </p:nvSpPr>
          <p:spPr>
            <a:xfrm>
              <a:off x="1390568" y="2812733"/>
              <a:ext cx="2516707" cy="8830605"/>
            </a:xfrm>
            <a:prstGeom prst="round2DiagRect">
              <a:avLst>
                <a:gd name="adj1" fmla="val 2145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1F0D5CA5-120D-4CAE-B6B0-53C342C3D513}"/>
                </a:ext>
              </a:extLst>
            </p:cNvPr>
            <p:cNvSpPr/>
            <p:nvPr/>
          </p:nvSpPr>
          <p:spPr>
            <a:xfrm>
              <a:off x="1390568" y="1659977"/>
              <a:ext cx="2516707" cy="4072342"/>
            </a:xfrm>
            <a:prstGeom prst="round2DiagRect">
              <a:avLst>
                <a:gd name="adj1" fmla="val 21458"/>
                <a:gd name="adj2" fmla="val 0"/>
              </a:avLst>
            </a:prstGeom>
            <a:gradFill>
              <a:gsLst>
                <a:gs pos="3900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F1A0E49-D092-492F-A7B6-2524098EC071}"/>
                </a:ext>
              </a:extLst>
            </p:cNvPr>
            <p:cNvSpPr/>
            <p:nvPr/>
          </p:nvSpPr>
          <p:spPr>
            <a:xfrm>
              <a:off x="1390568" y="1659977"/>
              <a:ext cx="2431911" cy="4072342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chemeClr val="accent3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6820B157-FE4D-407B-B39D-4E5032056B85}"/>
                </a:ext>
              </a:extLst>
            </p:cNvPr>
            <p:cNvSpPr/>
            <p:nvPr/>
          </p:nvSpPr>
          <p:spPr>
            <a:xfrm>
              <a:off x="1390568" y="1659979"/>
              <a:ext cx="2431911" cy="3496143"/>
            </a:xfrm>
            <a:custGeom>
              <a:avLst/>
              <a:gdLst>
                <a:gd name="connsiteX0" fmla="*/ 1796883 w 2149839"/>
                <a:gd name="connsiteY0" fmla="*/ 0 h 3600000"/>
                <a:gd name="connsiteX1" fmla="*/ 2149839 w 2149839"/>
                <a:gd name="connsiteY1" fmla="*/ 0 h 3600000"/>
                <a:gd name="connsiteX2" fmla="*/ 2111695 w 2149839"/>
                <a:gd name="connsiteY2" fmla="*/ 190173 h 3600000"/>
                <a:gd name="connsiteX3" fmla="*/ 1764987 w 2149839"/>
                <a:gd name="connsiteY3" fmla="*/ 1169930 h 3600000"/>
                <a:gd name="connsiteX4" fmla="*/ 95898 w 2149839"/>
                <a:gd name="connsiteY4" fmla="*/ 3560670 h 3600000"/>
                <a:gd name="connsiteX5" fmla="*/ 58858 w 2149839"/>
                <a:gd name="connsiteY5" fmla="*/ 3600000 h 3600000"/>
                <a:gd name="connsiteX6" fmla="*/ 0 w 2149839"/>
                <a:gd name="connsiteY6" fmla="*/ 3600000 h 3600000"/>
                <a:gd name="connsiteX7" fmla="*/ 0 w 2149839"/>
                <a:gd name="connsiteY7" fmla="*/ 2344584 h 3600000"/>
                <a:gd name="connsiteX8" fmla="*/ 29833 w 2149839"/>
                <a:gd name="connsiteY8" fmla="*/ 2322867 h 3600000"/>
                <a:gd name="connsiteX9" fmla="*/ 1417035 w 2149839"/>
                <a:gd name="connsiteY9" fmla="*/ 925432 h 3600000"/>
                <a:gd name="connsiteX10" fmla="*/ 1766617 w 2149839"/>
                <a:gd name="connsiteY10" fmla="*/ 127904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839" h="3600000">
                  <a:moveTo>
                    <a:pt x="1796883" y="0"/>
                  </a:moveTo>
                  <a:lnTo>
                    <a:pt x="2149839" y="0"/>
                  </a:lnTo>
                  <a:lnTo>
                    <a:pt x="2111695" y="190173"/>
                  </a:lnTo>
                  <a:cubicBezTo>
                    <a:pt x="2039665" y="504036"/>
                    <a:pt x="1926215" y="838701"/>
                    <a:pt x="1764987" y="1169930"/>
                  </a:cubicBezTo>
                  <a:cubicBezTo>
                    <a:pt x="1419499" y="1879708"/>
                    <a:pt x="657144" y="2948299"/>
                    <a:pt x="95898" y="3560670"/>
                  </a:cubicBezTo>
                  <a:lnTo>
                    <a:pt x="58858" y="3600000"/>
                  </a:lnTo>
                  <a:lnTo>
                    <a:pt x="0" y="3600000"/>
                  </a:lnTo>
                  <a:lnTo>
                    <a:pt x="0" y="2344584"/>
                  </a:lnTo>
                  <a:lnTo>
                    <a:pt x="29833" y="2322867"/>
                  </a:lnTo>
                  <a:cubicBezTo>
                    <a:pt x="603664" y="1880276"/>
                    <a:pt x="1129849" y="1351392"/>
                    <a:pt x="1417035" y="925432"/>
                  </a:cubicBezTo>
                  <a:cubicBezTo>
                    <a:pt x="1569114" y="691352"/>
                    <a:pt x="1687629" y="416535"/>
                    <a:pt x="1766617" y="1279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1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821CC3C4-98F3-4E1D-8C4E-AF337A1CB2A1}"/>
              </a:ext>
            </a:extLst>
          </p:cNvPr>
          <p:cNvSpPr/>
          <p:nvPr/>
        </p:nvSpPr>
        <p:spPr>
          <a:xfrm>
            <a:off x="2105488" y="2088795"/>
            <a:ext cx="1103333" cy="11033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BB96B9A-64EA-434C-B730-E63E54E0D736}"/>
              </a:ext>
            </a:extLst>
          </p:cNvPr>
          <p:cNvSpPr/>
          <p:nvPr/>
        </p:nvSpPr>
        <p:spPr>
          <a:xfrm>
            <a:off x="2084014" y="3401836"/>
            <a:ext cx="110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DCFD061-1464-4A96-A9CE-AA13A88A2B5B}"/>
              </a:ext>
            </a:extLst>
          </p:cNvPr>
          <p:cNvSpPr/>
          <p:nvPr/>
        </p:nvSpPr>
        <p:spPr>
          <a:xfrm>
            <a:off x="1390568" y="3861715"/>
            <a:ext cx="2516706" cy="166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38" name="图形 36" descr="带向上趋势的条形图">
            <a:extLst>
              <a:ext uri="{FF2B5EF4-FFF2-40B4-BE49-F238E27FC236}">
                <a16:creationId xmlns:a16="http://schemas.microsoft.com/office/drawing/2014/main" id="{061BF7C9-852F-44CA-A7C6-6CEAF355B622}"/>
              </a:ext>
            </a:extLst>
          </p:cNvPr>
          <p:cNvGrpSpPr/>
          <p:nvPr/>
        </p:nvGrpSpPr>
        <p:grpSpPr>
          <a:xfrm>
            <a:off x="2350116" y="2335646"/>
            <a:ext cx="615181" cy="615181"/>
            <a:chOff x="2089149" y="2335646"/>
            <a:chExt cx="615181" cy="615181"/>
          </a:xfrm>
          <a:solidFill>
            <a:schemeClr val="accent1"/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EC0F295-7CF4-4660-AE3B-5944B8818215}"/>
                </a:ext>
              </a:extLst>
            </p:cNvPr>
            <p:cNvSpPr/>
            <p:nvPr/>
          </p:nvSpPr>
          <p:spPr>
            <a:xfrm>
              <a:off x="2178863" y="2418952"/>
              <a:ext cx="442161" cy="448569"/>
            </a:xfrm>
            <a:custGeom>
              <a:avLst/>
              <a:gdLst>
                <a:gd name="connsiteX0" fmla="*/ 38449 w 442161"/>
                <a:gd name="connsiteY0" fmla="*/ 0 h 448569"/>
                <a:gd name="connsiteX1" fmla="*/ 0 w 442161"/>
                <a:gd name="connsiteY1" fmla="*/ 0 h 448569"/>
                <a:gd name="connsiteX2" fmla="*/ 0 w 442161"/>
                <a:gd name="connsiteY2" fmla="*/ 448569 h 448569"/>
                <a:gd name="connsiteX3" fmla="*/ 442161 w 442161"/>
                <a:gd name="connsiteY3" fmla="*/ 448569 h 448569"/>
                <a:gd name="connsiteX4" fmla="*/ 442161 w 442161"/>
                <a:gd name="connsiteY4" fmla="*/ 410121 h 448569"/>
                <a:gd name="connsiteX5" fmla="*/ 38449 w 442161"/>
                <a:gd name="connsiteY5" fmla="*/ 410121 h 448569"/>
                <a:gd name="connsiteX6" fmla="*/ 38449 w 442161"/>
                <a:gd name="connsiteY6" fmla="*/ 0 h 44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61" h="448569">
                  <a:moveTo>
                    <a:pt x="38449" y="0"/>
                  </a:moveTo>
                  <a:lnTo>
                    <a:pt x="0" y="0"/>
                  </a:lnTo>
                  <a:lnTo>
                    <a:pt x="0" y="448569"/>
                  </a:lnTo>
                  <a:lnTo>
                    <a:pt x="442161" y="448569"/>
                  </a:lnTo>
                  <a:lnTo>
                    <a:pt x="442161" y="410121"/>
                  </a:lnTo>
                  <a:lnTo>
                    <a:pt x="38449" y="410121"/>
                  </a:lnTo>
                  <a:lnTo>
                    <a:pt x="38449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6AB461E-236C-4EC7-BF3C-3BCF333E3F44}"/>
                </a:ext>
              </a:extLst>
            </p:cNvPr>
            <p:cNvSpPr/>
            <p:nvPr/>
          </p:nvSpPr>
          <p:spPr>
            <a:xfrm>
              <a:off x="2524902" y="2418952"/>
              <a:ext cx="96122" cy="371672"/>
            </a:xfrm>
            <a:custGeom>
              <a:avLst/>
              <a:gdLst>
                <a:gd name="connsiteX0" fmla="*/ 96122 w 96122"/>
                <a:gd name="connsiteY0" fmla="*/ 371672 h 371671"/>
                <a:gd name="connsiteX1" fmla="*/ 0 w 96122"/>
                <a:gd name="connsiteY1" fmla="*/ 371672 h 371671"/>
                <a:gd name="connsiteX2" fmla="*/ 0 w 96122"/>
                <a:gd name="connsiteY2" fmla="*/ 0 h 371671"/>
                <a:gd name="connsiteX3" fmla="*/ 96122 w 96122"/>
                <a:gd name="connsiteY3" fmla="*/ 0 h 37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22" h="371671">
                  <a:moveTo>
                    <a:pt x="96122" y="371672"/>
                  </a:moveTo>
                  <a:lnTo>
                    <a:pt x="0" y="371672"/>
                  </a:lnTo>
                  <a:lnTo>
                    <a:pt x="0" y="0"/>
                  </a:lnTo>
                  <a:lnTo>
                    <a:pt x="96122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6D9BBE6-0860-472F-8877-E1AE8F6D6126}"/>
                </a:ext>
              </a:extLst>
            </p:cNvPr>
            <p:cNvSpPr/>
            <p:nvPr/>
          </p:nvSpPr>
          <p:spPr>
            <a:xfrm>
              <a:off x="2390331" y="2547114"/>
              <a:ext cx="96122" cy="243509"/>
            </a:xfrm>
            <a:custGeom>
              <a:avLst/>
              <a:gdLst>
                <a:gd name="connsiteX0" fmla="*/ 96122 w 96122"/>
                <a:gd name="connsiteY0" fmla="*/ 243509 h 243509"/>
                <a:gd name="connsiteX1" fmla="*/ 0 w 96122"/>
                <a:gd name="connsiteY1" fmla="*/ 243509 h 243509"/>
                <a:gd name="connsiteX2" fmla="*/ 0 w 96122"/>
                <a:gd name="connsiteY2" fmla="*/ 0 h 243509"/>
                <a:gd name="connsiteX3" fmla="*/ 96122 w 96122"/>
                <a:gd name="connsiteY3" fmla="*/ 0 h 24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22" h="243509">
                  <a:moveTo>
                    <a:pt x="96122" y="243509"/>
                  </a:moveTo>
                  <a:lnTo>
                    <a:pt x="0" y="243509"/>
                  </a:lnTo>
                  <a:lnTo>
                    <a:pt x="0" y="0"/>
                  </a:lnTo>
                  <a:lnTo>
                    <a:pt x="96122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0EEF547-CC7D-4F09-AEDC-3B5183A7717A}"/>
                </a:ext>
              </a:extLst>
            </p:cNvPr>
            <p:cNvSpPr/>
            <p:nvPr/>
          </p:nvSpPr>
          <p:spPr>
            <a:xfrm>
              <a:off x="2255761" y="2662461"/>
              <a:ext cx="96122" cy="128163"/>
            </a:xfrm>
            <a:custGeom>
              <a:avLst/>
              <a:gdLst>
                <a:gd name="connsiteX0" fmla="*/ 96122 w 96122"/>
                <a:gd name="connsiteY0" fmla="*/ 128163 h 128162"/>
                <a:gd name="connsiteX1" fmla="*/ 0 w 96122"/>
                <a:gd name="connsiteY1" fmla="*/ 128163 h 128162"/>
                <a:gd name="connsiteX2" fmla="*/ 0 w 96122"/>
                <a:gd name="connsiteY2" fmla="*/ 0 h 128162"/>
                <a:gd name="connsiteX3" fmla="*/ 96122 w 96122"/>
                <a:gd name="connsiteY3" fmla="*/ 0 h 12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22" h="128162">
                  <a:moveTo>
                    <a:pt x="96122" y="128163"/>
                  </a:moveTo>
                  <a:lnTo>
                    <a:pt x="0" y="128163"/>
                  </a:lnTo>
                  <a:lnTo>
                    <a:pt x="0" y="0"/>
                  </a:lnTo>
                  <a:lnTo>
                    <a:pt x="96122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07D491D-2575-45F6-8E20-5299F106847A}"/>
                </a:ext>
              </a:extLst>
            </p:cNvPr>
            <p:cNvSpPr/>
            <p:nvPr/>
          </p:nvSpPr>
          <p:spPr>
            <a:xfrm>
              <a:off x="2253133" y="2418952"/>
              <a:ext cx="205060" cy="205060"/>
            </a:xfrm>
            <a:custGeom>
              <a:avLst/>
              <a:gdLst>
                <a:gd name="connsiteX0" fmla="*/ 207688 w 205060"/>
                <a:gd name="connsiteY0" fmla="*/ 88048 h 205060"/>
                <a:gd name="connsiteX1" fmla="*/ 207688 w 205060"/>
                <a:gd name="connsiteY1" fmla="*/ 0 h 205060"/>
                <a:gd name="connsiteX2" fmla="*/ 119640 w 205060"/>
                <a:gd name="connsiteY2" fmla="*/ 0 h 205060"/>
                <a:gd name="connsiteX3" fmla="*/ 154628 w 205060"/>
                <a:gd name="connsiteY3" fmla="*/ 34988 h 205060"/>
                <a:gd name="connsiteX4" fmla="*/ 0 w 205060"/>
                <a:gd name="connsiteY4" fmla="*/ 189617 h 205060"/>
                <a:gd name="connsiteX5" fmla="*/ 18071 w 205060"/>
                <a:gd name="connsiteY5" fmla="*/ 207688 h 205060"/>
                <a:gd name="connsiteX6" fmla="*/ 172699 w 205060"/>
                <a:gd name="connsiteY6" fmla="*/ 53123 h 205060"/>
                <a:gd name="connsiteX7" fmla="*/ 207688 w 205060"/>
                <a:gd name="connsiteY7" fmla="*/ 88048 h 20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060" h="205060">
                  <a:moveTo>
                    <a:pt x="207688" y="88048"/>
                  </a:moveTo>
                  <a:lnTo>
                    <a:pt x="207688" y="0"/>
                  </a:lnTo>
                  <a:lnTo>
                    <a:pt x="119640" y="0"/>
                  </a:lnTo>
                  <a:lnTo>
                    <a:pt x="154628" y="34988"/>
                  </a:lnTo>
                  <a:lnTo>
                    <a:pt x="0" y="189617"/>
                  </a:lnTo>
                  <a:lnTo>
                    <a:pt x="18071" y="207688"/>
                  </a:lnTo>
                  <a:lnTo>
                    <a:pt x="172699" y="53123"/>
                  </a:lnTo>
                  <a:lnTo>
                    <a:pt x="207688" y="8804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5" name="图形 73" descr="剧本">
            <a:extLst>
              <a:ext uri="{FF2B5EF4-FFF2-40B4-BE49-F238E27FC236}">
                <a16:creationId xmlns:a16="http://schemas.microsoft.com/office/drawing/2014/main" id="{6FF4EF76-8E32-40AF-A9F0-FFA862CAA811}"/>
              </a:ext>
            </a:extLst>
          </p:cNvPr>
          <p:cNvGrpSpPr/>
          <p:nvPr/>
        </p:nvGrpSpPr>
        <p:grpSpPr>
          <a:xfrm>
            <a:off x="5765492" y="2293620"/>
            <a:ext cx="684460" cy="684460"/>
            <a:chOff x="5638800" y="2971800"/>
            <a:chExt cx="914400" cy="914400"/>
          </a:xfrm>
          <a:solidFill>
            <a:schemeClr val="accent1"/>
          </a:solidFill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CEE3AA2-479A-4751-AB30-DA003E9324A4}"/>
                </a:ext>
              </a:extLst>
            </p:cNvPr>
            <p:cNvSpPr/>
            <p:nvPr/>
          </p:nvSpPr>
          <p:spPr>
            <a:xfrm>
              <a:off x="5788342" y="3105150"/>
              <a:ext cx="628650" cy="647700"/>
            </a:xfrm>
            <a:custGeom>
              <a:avLst/>
              <a:gdLst>
                <a:gd name="connsiteX0" fmla="*/ 574358 w 628650"/>
                <a:gd name="connsiteY0" fmla="*/ 590550 h 647700"/>
                <a:gd name="connsiteX1" fmla="*/ 98108 w 628650"/>
                <a:gd name="connsiteY1" fmla="*/ 590550 h 647700"/>
                <a:gd name="connsiteX2" fmla="*/ 98108 w 628650"/>
                <a:gd name="connsiteY2" fmla="*/ 57150 h 647700"/>
                <a:gd name="connsiteX3" fmla="*/ 574358 w 628650"/>
                <a:gd name="connsiteY3" fmla="*/ 57150 h 647700"/>
                <a:gd name="connsiteX4" fmla="*/ 574358 w 628650"/>
                <a:gd name="connsiteY4" fmla="*/ 590550 h 647700"/>
                <a:gd name="connsiteX5" fmla="*/ 40958 w 628650"/>
                <a:gd name="connsiteY5" fmla="*/ 0 h 647700"/>
                <a:gd name="connsiteX6" fmla="*/ 40958 w 628650"/>
                <a:gd name="connsiteY6" fmla="*/ 57150 h 647700"/>
                <a:gd name="connsiteX7" fmla="*/ 28575 w 628650"/>
                <a:gd name="connsiteY7" fmla="*/ 57150 h 647700"/>
                <a:gd name="connsiteX8" fmla="*/ 2858 w 628650"/>
                <a:gd name="connsiteY8" fmla="*/ 85725 h 647700"/>
                <a:gd name="connsiteX9" fmla="*/ 28575 w 628650"/>
                <a:gd name="connsiteY9" fmla="*/ 114300 h 647700"/>
                <a:gd name="connsiteX10" fmla="*/ 40958 w 628650"/>
                <a:gd name="connsiteY10" fmla="*/ 114300 h 647700"/>
                <a:gd name="connsiteX11" fmla="*/ 40958 w 628650"/>
                <a:gd name="connsiteY11" fmla="*/ 152400 h 647700"/>
                <a:gd name="connsiteX12" fmla="*/ 28575 w 628650"/>
                <a:gd name="connsiteY12" fmla="*/ 152400 h 647700"/>
                <a:gd name="connsiteX13" fmla="*/ 0 w 628650"/>
                <a:gd name="connsiteY13" fmla="*/ 180975 h 647700"/>
                <a:gd name="connsiteX14" fmla="*/ 28575 w 628650"/>
                <a:gd name="connsiteY14" fmla="*/ 209550 h 647700"/>
                <a:gd name="connsiteX15" fmla="*/ 40958 w 628650"/>
                <a:gd name="connsiteY15" fmla="*/ 209550 h 647700"/>
                <a:gd name="connsiteX16" fmla="*/ 40958 w 628650"/>
                <a:gd name="connsiteY16" fmla="*/ 247650 h 647700"/>
                <a:gd name="connsiteX17" fmla="*/ 28575 w 628650"/>
                <a:gd name="connsiteY17" fmla="*/ 247650 h 647700"/>
                <a:gd name="connsiteX18" fmla="*/ 0 w 628650"/>
                <a:gd name="connsiteY18" fmla="*/ 276225 h 647700"/>
                <a:gd name="connsiteX19" fmla="*/ 28575 w 628650"/>
                <a:gd name="connsiteY19" fmla="*/ 304800 h 647700"/>
                <a:gd name="connsiteX20" fmla="*/ 40958 w 628650"/>
                <a:gd name="connsiteY20" fmla="*/ 304800 h 647700"/>
                <a:gd name="connsiteX21" fmla="*/ 40958 w 628650"/>
                <a:gd name="connsiteY21" fmla="*/ 342900 h 647700"/>
                <a:gd name="connsiteX22" fmla="*/ 28575 w 628650"/>
                <a:gd name="connsiteY22" fmla="*/ 342900 h 647700"/>
                <a:gd name="connsiteX23" fmla="*/ 0 w 628650"/>
                <a:gd name="connsiteY23" fmla="*/ 371475 h 647700"/>
                <a:gd name="connsiteX24" fmla="*/ 28575 w 628650"/>
                <a:gd name="connsiteY24" fmla="*/ 400050 h 647700"/>
                <a:gd name="connsiteX25" fmla="*/ 40958 w 628650"/>
                <a:gd name="connsiteY25" fmla="*/ 400050 h 647700"/>
                <a:gd name="connsiteX26" fmla="*/ 40958 w 628650"/>
                <a:gd name="connsiteY26" fmla="*/ 438150 h 647700"/>
                <a:gd name="connsiteX27" fmla="*/ 28575 w 628650"/>
                <a:gd name="connsiteY27" fmla="*/ 438150 h 647700"/>
                <a:gd name="connsiteX28" fmla="*/ 0 w 628650"/>
                <a:gd name="connsiteY28" fmla="*/ 466725 h 647700"/>
                <a:gd name="connsiteX29" fmla="*/ 28575 w 628650"/>
                <a:gd name="connsiteY29" fmla="*/ 495300 h 647700"/>
                <a:gd name="connsiteX30" fmla="*/ 40958 w 628650"/>
                <a:gd name="connsiteY30" fmla="*/ 495300 h 647700"/>
                <a:gd name="connsiteX31" fmla="*/ 40958 w 628650"/>
                <a:gd name="connsiteY31" fmla="*/ 533400 h 647700"/>
                <a:gd name="connsiteX32" fmla="*/ 28575 w 628650"/>
                <a:gd name="connsiteY32" fmla="*/ 533400 h 647700"/>
                <a:gd name="connsiteX33" fmla="*/ 0 w 628650"/>
                <a:gd name="connsiteY33" fmla="*/ 561975 h 647700"/>
                <a:gd name="connsiteX34" fmla="*/ 28575 w 628650"/>
                <a:gd name="connsiteY34" fmla="*/ 590550 h 647700"/>
                <a:gd name="connsiteX35" fmla="*/ 40958 w 628650"/>
                <a:gd name="connsiteY35" fmla="*/ 590550 h 647700"/>
                <a:gd name="connsiteX36" fmla="*/ 40958 w 628650"/>
                <a:gd name="connsiteY36" fmla="*/ 647700 h 647700"/>
                <a:gd name="connsiteX37" fmla="*/ 631508 w 628650"/>
                <a:gd name="connsiteY37" fmla="*/ 647700 h 647700"/>
                <a:gd name="connsiteX38" fmla="*/ 631508 w 628650"/>
                <a:gd name="connsiteY38" fmla="*/ 0 h 647700"/>
                <a:gd name="connsiteX39" fmla="*/ 40958 w 628650"/>
                <a:gd name="connsiteY39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28650" h="647700">
                  <a:moveTo>
                    <a:pt x="574358" y="590550"/>
                  </a:moveTo>
                  <a:lnTo>
                    <a:pt x="98108" y="590550"/>
                  </a:lnTo>
                  <a:lnTo>
                    <a:pt x="98108" y="57150"/>
                  </a:lnTo>
                  <a:lnTo>
                    <a:pt x="574358" y="57150"/>
                  </a:lnTo>
                  <a:lnTo>
                    <a:pt x="574358" y="590550"/>
                  </a:lnTo>
                  <a:close/>
                  <a:moveTo>
                    <a:pt x="40958" y="0"/>
                  </a:moveTo>
                  <a:lnTo>
                    <a:pt x="40958" y="57150"/>
                  </a:lnTo>
                  <a:lnTo>
                    <a:pt x="28575" y="57150"/>
                  </a:lnTo>
                  <a:cubicBezTo>
                    <a:pt x="13335" y="58103"/>
                    <a:pt x="2858" y="70485"/>
                    <a:pt x="2858" y="85725"/>
                  </a:cubicBezTo>
                  <a:cubicBezTo>
                    <a:pt x="1905" y="100965"/>
                    <a:pt x="13335" y="113348"/>
                    <a:pt x="28575" y="114300"/>
                  </a:cubicBezTo>
                  <a:lnTo>
                    <a:pt x="40958" y="114300"/>
                  </a:lnTo>
                  <a:lnTo>
                    <a:pt x="40958" y="152400"/>
                  </a:lnTo>
                  <a:lnTo>
                    <a:pt x="28575" y="152400"/>
                  </a:lnTo>
                  <a:cubicBezTo>
                    <a:pt x="12383" y="152400"/>
                    <a:pt x="0" y="164783"/>
                    <a:pt x="0" y="180975"/>
                  </a:cubicBezTo>
                  <a:cubicBezTo>
                    <a:pt x="0" y="197168"/>
                    <a:pt x="12383" y="209550"/>
                    <a:pt x="28575" y="209550"/>
                  </a:cubicBezTo>
                  <a:lnTo>
                    <a:pt x="40958" y="209550"/>
                  </a:lnTo>
                  <a:lnTo>
                    <a:pt x="40958" y="247650"/>
                  </a:lnTo>
                  <a:lnTo>
                    <a:pt x="28575" y="247650"/>
                  </a:lnTo>
                  <a:cubicBezTo>
                    <a:pt x="12383" y="247650"/>
                    <a:pt x="0" y="260033"/>
                    <a:pt x="0" y="276225"/>
                  </a:cubicBezTo>
                  <a:cubicBezTo>
                    <a:pt x="0" y="292418"/>
                    <a:pt x="12383" y="304800"/>
                    <a:pt x="28575" y="304800"/>
                  </a:cubicBezTo>
                  <a:lnTo>
                    <a:pt x="40958" y="304800"/>
                  </a:lnTo>
                  <a:lnTo>
                    <a:pt x="40958" y="342900"/>
                  </a:lnTo>
                  <a:lnTo>
                    <a:pt x="28575" y="342900"/>
                  </a:lnTo>
                  <a:cubicBezTo>
                    <a:pt x="12383" y="342900"/>
                    <a:pt x="0" y="355283"/>
                    <a:pt x="0" y="371475"/>
                  </a:cubicBezTo>
                  <a:cubicBezTo>
                    <a:pt x="0" y="387668"/>
                    <a:pt x="12383" y="400050"/>
                    <a:pt x="28575" y="400050"/>
                  </a:cubicBezTo>
                  <a:lnTo>
                    <a:pt x="40958" y="400050"/>
                  </a:lnTo>
                  <a:lnTo>
                    <a:pt x="40958" y="438150"/>
                  </a:lnTo>
                  <a:lnTo>
                    <a:pt x="28575" y="438150"/>
                  </a:lnTo>
                  <a:cubicBezTo>
                    <a:pt x="12383" y="438150"/>
                    <a:pt x="0" y="450533"/>
                    <a:pt x="0" y="466725"/>
                  </a:cubicBezTo>
                  <a:cubicBezTo>
                    <a:pt x="0" y="482917"/>
                    <a:pt x="12383" y="495300"/>
                    <a:pt x="28575" y="495300"/>
                  </a:cubicBezTo>
                  <a:lnTo>
                    <a:pt x="40958" y="495300"/>
                  </a:lnTo>
                  <a:lnTo>
                    <a:pt x="40958" y="533400"/>
                  </a:lnTo>
                  <a:lnTo>
                    <a:pt x="28575" y="533400"/>
                  </a:lnTo>
                  <a:cubicBezTo>
                    <a:pt x="12383" y="533400"/>
                    <a:pt x="0" y="545783"/>
                    <a:pt x="0" y="561975"/>
                  </a:cubicBezTo>
                  <a:cubicBezTo>
                    <a:pt x="0" y="578168"/>
                    <a:pt x="12383" y="590550"/>
                    <a:pt x="28575" y="590550"/>
                  </a:cubicBezTo>
                  <a:lnTo>
                    <a:pt x="40958" y="590550"/>
                  </a:lnTo>
                  <a:lnTo>
                    <a:pt x="40958" y="647700"/>
                  </a:lnTo>
                  <a:lnTo>
                    <a:pt x="631508" y="647700"/>
                  </a:lnTo>
                  <a:lnTo>
                    <a:pt x="631508" y="0"/>
                  </a:lnTo>
                  <a:lnTo>
                    <a:pt x="4095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A4D0C58B-FA34-4483-A7F5-41B89251A8F2}"/>
                </a:ext>
              </a:extLst>
            </p:cNvPr>
            <p:cNvSpPr/>
            <p:nvPr/>
          </p:nvSpPr>
          <p:spPr>
            <a:xfrm>
              <a:off x="5943948" y="3219450"/>
              <a:ext cx="352425" cy="419100"/>
            </a:xfrm>
            <a:custGeom>
              <a:avLst/>
              <a:gdLst>
                <a:gd name="connsiteX0" fmla="*/ 75852 w 352425"/>
                <a:gd name="connsiteY0" fmla="*/ 304800 h 419100"/>
                <a:gd name="connsiteX1" fmla="*/ 113952 w 352425"/>
                <a:gd name="connsiteY1" fmla="*/ 342900 h 419100"/>
                <a:gd name="connsiteX2" fmla="*/ 75852 w 352425"/>
                <a:gd name="connsiteY2" fmla="*/ 381000 h 419100"/>
                <a:gd name="connsiteX3" fmla="*/ 37752 w 352425"/>
                <a:gd name="connsiteY3" fmla="*/ 342900 h 419100"/>
                <a:gd name="connsiteX4" fmla="*/ 75852 w 352425"/>
                <a:gd name="connsiteY4" fmla="*/ 304800 h 419100"/>
                <a:gd name="connsiteX5" fmla="*/ 75852 w 352425"/>
                <a:gd name="connsiteY5" fmla="*/ 419100 h 419100"/>
                <a:gd name="connsiteX6" fmla="*/ 151099 w 352425"/>
                <a:gd name="connsiteY6" fmla="*/ 352425 h 419100"/>
                <a:gd name="connsiteX7" fmla="*/ 94902 w 352425"/>
                <a:gd name="connsiteY7" fmla="*/ 269558 h 419100"/>
                <a:gd name="connsiteX8" fmla="*/ 94902 w 352425"/>
                <a:gd name="connsiteY8" fmla="*/ 247650 h 419100"/>
                <a:gd name="connsiteX9" fmla="*/ 113952 w 352425"/>
                <a:gd name="connsiteY9" fmla="*/ 228600 h 419100"/>
                <a:gd name="connsiteX10" fmla="*/ 247302 w 352425"/>
                <a:gd name="connsiteY10" fmla="*/ 228600 h 419100"/>
                <a:gd name="connsiteX11" fmla="*/ 304452 w 352425"/>
                <a:gd name="connsiteY11" fmla="*/ 171450 h 419100"/>
                <a:gd name="connsiteX12" fmla="*/ 304452 w 352425"/>
                <a:gd name="connsiteY12" fmla="*/ 64770 h 419100"/>
                <a:gd name="connsiteX13" fmla="*/ 329217 w 352425"/>
                <a:gd name="connsiteY13" fmla="*/ 89535 h 419100"/>
                <a:gd name="connsiteX14" fmla="*/ 355887 w 352425"/>
                <a:gd name="connsiteY14" fmla="*/ 89535 h 419100"/>
                <a:gd name="connsiteX15" fmla="*/ 355887 w 352425"/>
                <a:gd name="connsiteY15" fmla="*/ 62865 h 419100"/>
                <a:gd name="connsiteX16" fmla="*/ 298737 w 352425"/>
                <a:gd name="connsiteY16" fmla="*/ 5715 h 419100"/>
                <a:gd name="connsiteX17" fmla="*/ 285402 w 352425"/>
                <a:gd name="connsiteY17" fmla="*/ 0 h 419100"/>
                <a:gd name="connsiteX18" fmla="*/ 272067 w 352425"/>
                <a:gd name="connsiteY18" fmla="*/ 5715 h 419100"/>
                <a:gd name="connsiteX19" fmla="*/ 214917 w 352425"/>
                <a:gd name="connsiteY19" fmla="*/ 62865 h 419100"/>
                <a:gd name="connsiteX20" fmla="*/ 214917 w 352425"/>
                <a:gd name="connsiteY20" fmla="*/ 89535 h 419100"/>
                <a:gd name="connsiteX21" fmla="*/ 241587 w 352425"/>
                <a:gd name="connsiteY21" fmla="*/ 89535 h 419100"/>
                <a:gd name="connsiteX22" fmla="*/ 266352 w 352425"/>
                <a:gd name="connsiteY22" fmla="*/ 64770 h 419100"/>
                <a:gd name="connsiteX23" fmla="*/ 266352 w 352425"/>
                <a:gd name="connsiteY23" fmla="*/ 171450 h 419100"/>
                <a:gd name="connsiteX24" fmla="*/ 247302 w 352425"/>
                <a:gd name="connsiteY24" fmla="*/ 190500 h 419100"/>
                <a:gd name="connsiteX25" fmla="*/ 113952 w 352425"/>
                <a:gd name="connsiteY25" fmla="*/ 190500 h 419100"/>
                <a:gd name="connsiteX26" fmla="*/ 56802 w 352425"/>
                <a:gd name="connsiteY26" fmla="*/ 247650 h 419100"/>
                <a:gd name="connsiteX27" fmla="*/ 56802 w 352425"/>
                <a:gd name="connsiteY27" fmla="*/ 269558 h 419100"/>
                <a:gd name="connsiteX28" fmla="*/ 604 w 352425"/>
                <a:gd name="connsiteY28" fmla="*/ 352425 h 419100"/>
                <a:gd name="connsiteX29" fmla="*/ 75852 w 352425"/>
                <a:gd name="connsiteY29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2425" h="419100">
                  <a:moveTo>
                    <a:pt x="75852" y="304800"/>
                  </a:moveTo>
                  <a:cubicBezTo>
                    <a:pt x="96807" y="304800"/>
                    <a:pt x="113952" y="321945"/>
                    <a:pt x="113952" y="342900"/>
                  </a:cubicBezTo>
                  <a:cubicBezTo>
                    <a:pt x="113952" y="363855"/>
                    <a:pt x="96807" y="381000"/>
                    <a:pt x="75852" y="381000"/>
                  </a:cubicBezTo>
                  <a:cubicBezTo>
                    <a:pt x="54897" y="381000"/>
                    <a:pt x="37752" y="363855"/>
                    <a:pt x="37752" y="342900"/>
                  </a:cubicBezTo>
                  <a:cubicBezTo>
                    <a:pt x="37752" y="321945"/>
                    <a:pt x="54897" y="304800"/>
                    <a:pt x="75852" y="304800"/>
                  </a:cubicBezTo>
                  <a:close/>
                  <a:moveTo>
                    <a:pt x="75852" y="419100"/>
                  </a:moveTo>
                  <a:cubicBezTo>
                    <a:pt x="113952" y="419100"/>
                    <a:pt x="146337" y="390525"/>
                    <a:pt x="151099" y="352425"/>
                  </a:cubicBezTo>
                  <a:cubicBezTo>
                    <a:pt x="155862" y="314325"/>
                    <a:pt x="132049" y="279083"/>
                    <a:pt x="94902" y="269558"/>
                  </a:cubicBezTo>
                  <a:lnTo>
                    <a:pt x="94902" y="247650"/>
                  </a:lnTo>
                  <a:cubicBezTo>
                    <a:pt x="94902" y="237173"/>
                    <a:pt x="103474" y="228600"/>
                    <a:pt x="113952" y="228600"/>
                  </a:cubicBezTo>
                  <a:lnTo>
                    <a:pt x="247302" y="228600"/>
                  </a:lnTo>
                  <a:cubicBezTo>
                    <a:pt x="278734" y="228600"/>
                    <a:pt x="304452" y="202883"/>
                    <a:pt x="304452" y="171450"/>
                  </a:cubicBezTo>
                  <a:lnTo>
                    <a:pt x="304452" y="64770"/>
                  </a:lnTo>
                  <a:lnTo>
                    <a:pt x="329217" y="89535"/>
                  </a:lnTo>
                  <a:cubicBezTo>
                    <a:pt x="336837" y="97155"/>
                    <a:pt x="348267" y="97155"/>
                    <a:pt x="355887" y="89535"/>
                  </a:cubicBezTo>
                  <a:cubicBezTo>
                    <a:pt x="363507" y="81915"/>
                    <a:pt x="363507" y="70485"/>
                    <a:pt x="355887" y="62865"/>
                  </a:cubicBezTo>
                  <a:lnTo>
                    <a:pt x="298737" y="5715"/>
                  </a:lnTo>
                  <a:cubicBezTo>
                    <a:pt x="294927" y="1905"/>
                    <a:pt x="290164" y="0"/>
                    <a:pt x="285402" y="0"/>
                  </a:cubicBezTo>
                  <a:cubicBezTo>
                    <a:pt x="280639" y="0"/>
                    <a:pt x="275877" y="1905"/>
                    <a:pt x="272067" y="5715"/>
                  </a:cubicBezTo>
                  <a:lnTo>
                    <a:pt x="214917" y="62865"/>
                  </a:lnTo>
                  <a:cubicBezTo>
                    <a:pt x="207297" y="70485"/>
                    <a:pt x="207297" y="81915"/>
                    <a:pt x="214917" y="89535"/>
                  </a:cubicBezTo>
                  <a:cubicBezTo>
                    <a:pt x="222537" y="97155"/>
                    <a:pt x="233967" y="97155"/>
                    <a:pt x="241587" y="89535"/>
                  </a:cubicBezTo>
                  <a:lnTo>
                    <a:pt x="266352" y="64770"/>
                  </a:lnTo>
                  <a:lnTo>
                    <a:pt x="266352" y="171450"/>
                  </a:lnTo>
                  <a:cubicBezTo>
                    <a:pt x="266352" y="181927"/>
                    <a:pt x="257779" y="190500"/>
                    <a:pt x="247302" y="190500"/>
                  </a:cubicBezTo>
                  <a:lnTo>
                    <a:pt x="113952" y="190500"/>
                  </a:lnTo>
                  <a:cubicBezTo>
                    <a:pt x="82519" y="190500"/>
                    <a:pt x="56802" y="216218"/>
                    <a:pt x="56802" y="247650"/>
                  </a:cubicBezTo>
                  <a:lnTo>
                    <a:pt x="56802" y="269558"/>
                  </a:lnTo>
                  <a:cubicBezTo>
                    <a:pt x="19654" y="279083"/>
                    <a:pt x="-4158" y="315278"/>
                    <a:pt x="604" y="352425"/>
                  </a:cubicBezTo>
                  <a:cubicBezTo>
                    <a:pt x="5367" y="390525"/>
                    <a:pt x="37752" y="419100"/>
                    <a:pt x="75852" y="419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8FEADF9D-5175-42C9-9FFA-65BA8FEDD7E1}"/>
                </a:ext>
              </a:extLst>
            </p:cNvPr>
            <p:cNvSpPr/>
            <p:nvPr/>
          </p:nvSpPr>
          <p:spPr>
            <a:xfrm>
              <a:off x="6153150" y="3486150"/>
              <a:ext cx="142875" cy="142875"/>
            </a:xfrm>
            <a:custGeom>
              <a:avLst/>
              <a:gdLst>
                <a:gd name="connsiteX0" fmla="*/ 146685 w 142875"/>
                <a:gd name="connsiteY0" fmla="*/ 5715 h 142875"/>
                <a:gd name="connsiteX1" fmla="*/ 133350 w 142875"/>
                <a:gd name="connsiteY1" fmla="*/ 0 h 142875"/>
                <a:gd name="connsiteX2" fmla="*/ 120015 w 142875"/>
                <a:gd name="connsiteY2" fmla="*/ 5715 h 142875"/>
                <a:gd name="connsiteX3" fmla="*/ 76200 w 142875"/>
                <a:gd name="connsiteY3" fmla="*/ 49530 h 142875"/>
                <a:gd name="connsiteX4" fmla="*/ 32385 w 142875"/>
                <a:gd name="connsiteY4" fmla="*/ 5715 h 142875"/>
                <a:gd name="connsiteX5" fmla="*/ 5715 w 142875"/>
                <a:gd name="connsiteY5" fmla="*/ 5715 h 142875"/>
                <a:gd name="connsiteX6" fmla="*/ 5715 w 142875"/>
                <a:gd name="connsiteY6" fmla="*/ 32385 h 142875"/>
                <a:gd name="connsiteX7" fmla="*/ 49530 w 142875"/>
                <a:gd name="connsiteY7" fmla="*/ 76200 h 142875"/>
                <a:gd name="connsiteX8" fmla="*/ 5715 w 142875"/>
                <a:gd name="connsiteY8" fmla="*/ 120015 h 142875"/>
                <a:gd name="connsiteX9" fmla="*/ 5715 w 142875"/>
                <a:gd name="connsiteY9" fmla="*/ 146685 h 142875"/>
                <a:gd name="connsiteX10" fmla="*/ 32385 w 142875"/>
                <a:gd name="connsiteY10" fmla="*/ 146685 h 142875"/>
                <a:gd name="connsiteX11" fmla="*/ 76200 w 142875"/>
                <a:gd name="connsiteY11" fmla="*/ 102870 h 142875"/>
                <a:gd name="connsiteX12" fmla="*/ 120015 w 142875"/>
                <a:gd name="connsiteY12" fmla="*/ 146685 h 142875"/>
                <a:gd name="connsiteX13" fmla="*/ 146685 w 142875"/>
                <a:gd name="connsiteY13" fmla="*/ 146685 h 142875"/>
                <a:gd name="connsiteX14" fmla="*/ 146685 w 142875"/>
                <a:gd name="connsiteY14" fmla="*/ 120015 h 142875"/>
                <a:gd name="connsiteX15" fmla="*/ 102870 w 142875"/>
                <a:gd name="connsiteY15" fmla="*/ 76200 h 142875"/>
                <a:gd name="connsiteX16" fmla="*/ 146685 w 142875"/>
                <a:gd name="connsiteY16" fmla="*/ 32385 h 142875"/>
                <a:gd name="connsiteX17" fmla="*/ 146685 w 142875"/>
                <a:gd name="connsiteY17" fmla="*/ 571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875" h="142875">
                  <a:moveTo>
                    <a:pt x="146685" y="5715"/>
                  </a:moveTo>
                  <a:cubicBezTo>
                    <a:pt x="142875" y="1905"/>
                    <a:pt x="138113" y="0"/>
                    <a:pt x="133350" y="0"/>
                  </a:cubicBezTo>
                  <a:cubicBezTo>
                    <a:pt x="128588" y="0"/>
                    <a:pt x="123825" y="1905"/>
                    <a:pt x="120015" y="5715"/>
                  </a:cubicBezTo>
                  <a:lnTo>
                    <a:pt x="76200" y="49530"/>
                  </a:lnTo>
                  <a:lnTo>
                    <a:pt x="32385" y="5715"/>
                  </a:lnTo>
                  <a:cubicBezTo>
                    <a:pt x="24765" y="-1905"/>
                    <a:pt x="13335" y="-1905"/>
                    <a:pt x="5715" y="5715"/>
                  </a:cubicBezTo>
                  <a:cubicBezTo>
                    <a:pt x="-1905" y="13335"/>
                    <a:pt x="-1905" y="24765"/>
                    <a:pt x="5715" y="32385"/>
                  </a:cubicBezTo>
                  <a:lnTo>
                    <a:pt x="49530" y="76200"/>
                  </a:lnTo>
                  <a:lnTo>
                    <a:pt x="5715" y="120015"/>
                  </a:lnTo>
                  <a:cubicBezTo>
                    <a:pt x="-1905" y="127635"/>
                    <a:pt x="-1905" y="139065"/>
                    <a:pt x="5715" y="146685"/>
                  </a:cubicBezTo>
                  <a:cubicBezTo>
                    <a:pt x="13335" y="154305"/>
                    <a:pt x="24765" y="154305"/>
                    <a:pt x="32385" y="146685"/>
                  </a:cubicBezTo>
                  <a:lnTo>
                    <a:pt x="76200" y="102870"/>
                  </a:lnTo>
                  <a:lnTo>
                    <a:pt x="120015" y="146685"/>
                  </a:lnTo>
                  <a:cubicBezTo>
                    <a:pt x="127635" y="154305"/>
                    <a:pt x="139065" y="154305"/>
                    <a:pt x="146685" y="146685"/>
                  </a:cubicBezTo>
                  <a:cubicBezTo>
                    <a:pt x="154305" y="139065"/>
                    <a:pt x="154305" y="127635"/>
                    <a:pt x="146685" y="120015"/>
                  </a:cubicBezTo>
                  <a:lnTo>
                    <a:pt x="102870" y="76200"/>
                  </a:lnTo>
                  <a:lnTo>
                    <a:pt x="146685" y="32385"/>
                  </a:lnTo>
                  <a:cubicBezTo>
                    <a:pt x="154305" y="24765"/>
                    <a:pt x="154305" y="13335"/>
                    <a:pt x="14668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F5F2D75E-A320-489F-A9AA-703D4B0B1D18}"/>
                </a:ext>
              </a:extLst>
            </p:cNvPr>
            <p:cNvSpPr/>
            <p:nvPr/>
          </p:nvSpPr>
          <p:spPr>
            <a:xfrm>
              <a:off x="5943600" y="3219450"/>
              <a:ext cx="152400" cy="152400"/>
            </a:xfrm>
            <a:custGeom>
              <a:avLst/>
              <a:gdLst>
                <a:gd name="connsiteX0" fmla="*/ 5715 w 152400"/>
                <a:gd name="connsiteY0" fmla="*/ 146685 h 152400"/>
                <a:gd name="connsiteX1" fmla="*/ 19050 w 152400"/>
                <a:gd name="connsiteY1" fmla="*/ 152400 h 152400"/>
                <a:gd name="connsiteX2" fmla="*/ 32385 w 152400"/>
                <a:gd name="connsiteY2" fmla="*/ 146685 h 152400"/>
                <a:gd name="connsiteX3" fmla="*/ 76200 w 152400"/>
                <a:gd name="connsiteY3" fmla="*/ 102870 h 152400"/>
                <a:gd name="connsiteX4" fmla="*/ 120015 w 152400"/>
                <a:gd name="connsiteY4" fmla="*/ 146685 h 152400"/>
                <a:gd name="connsiteX5" fmla="*/ 146685 w 152400"/>
                <a:gd name="connsiteY5" fmla="*/ 146685 h 152400"/>
                <a:gd name="connsiteX6" fmla="*/ 146685 w 152400"/>
                <a:gd name="connsiteY6" fmla="*/ 120015 h 152400"/>
                <a:gd name="connsiteX7" fmla="*/ 102870 w 152400"/>
                <a:gd name="connsiteY7" fmla="*/ 76200 h 152400"/>
                <a:gd name="connsiteX8" fmla="*/ 146685 w 152400"/>
                <a:gd name="connsiteY8" fmla="*/ 32385 h 152400"/>
                <a:gd name="connsiteX9" fmla="*/ 146685 w 152400"/>
                <a:gd name="connsiteY9" fmla="*/ 5715 h 152400"/>
                <a:gd name="connsiteX10" fmla="*/ 120015 w 152400"/>
                <a:gd name="connsiteY10" fmla="*/ 5715 h 152400"/>
                <a:gd name="connsiteX11" fmla="*/ 76200 w 152400"/>
                <a:gd name="connsiteY11" fmla="*/ 49530 h 152400"/>
                <a:gd name="connsiteX12" fmla="*/ 32385 w 152400"/>
                <a:gd name="connsiteY12" fmla="*/ 5715 h 152400"/>
                <a:gd name="connsiteX13" fmla="*/ 5715 w 152400"/>
                <a:gd name="connsiteY13" fmla="*/ 5715 h 152400"/>
                <a:gd name="connsiteX14" fmla="*/ 5715 w 152400"/>
                <a:gd name="connsiteY14" fmla="*/ 32385 h 152400"/>
                <a:gd name="connsiteX15" fmla="*/ 49530 w 152400"/>
                <a:gd name="connsiteY15" fmla="*/ 76200 h 152400"/>
                <a:gd name="connsiteX16" fmla="*/ 5715 w 152400"/>
                <a:gd name="connsiteY16" fmla="*/ 120015 h 152400"/>
                <a:gd name="connsiteX17" fmla="*/ 5715 w 152400"/>
                <a:gd name="connsiteY17" fmla="*/ 14668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152400">
                  <a:moveTo>
                    <a:pt x="5715" y="146685"/>
                  </a:moveTo>
                  <a:cubicBezTo>
                    <a:pt x="9525" y="150495"/>
                    <a:pt x="14288" y="152400"/>
                    <a:pt x="19050" y="152400"/>
                  </a:cubicBezTo>
                  <a:cubicBezTo>
                    <a:pt x="23813" y="152400"/>
                    <a:pt x="28575" y="150495"/>
                    <a:pt x="32385" y="146685"/>
                  </a:cubicBezTo>
                  <a:lnTo>
                    <a:pt x="76200" y="102870"/>
                  </a:lnTo>
                  <a:lnTo>
                    <a:pt x="120015" y="146685"/>
                  </a:lnTo>
                  <a:cubicBezTo>
                    <a:pt x="127635" y="154305"/>
                    <a:pt x="139065" y="154305"/>
                    <a:pt x="146685" y="146685"/>
                  </a:cubicBezTo>
                  <a:cubicBezTo>
                    <a:pt x="154305" y="139065"/>
                    <a:pt x="154305" y="127635"/>
                    <a:pt x="146685" y="120015"/>
                  </a:cubicBezTo>
                  <a:lnTo>
                    <a:pt x="102870" y="76200"/>
                  </a:lnTo>
                  <a:lnTo>
                    <a:pt x="146685" y="32385"/>
                  </a:lnTo>
                  <a:cubicBezTo>
                    <a:pt x="154305" y="24765"/>
                    <a:pt x="154305" y="13335"/>
                    <a:pt x="146685" y="5715"/>
                  </a:cubicBezTo>
                  <a:cubicBezTo>
                    <a:pt x="139065" y="-1905"/>
                    <a:pt x="127635" y="-1905"/>
                    <a:pt x="120015" y="5715"/>
                  </a:cubicBezTo>
                  <a:lnTo>
                    <a:pt x="76200" y="49530"/>
                  </a:lnTo>
                  <a:lnTo>
                    <a:pt x="32385" y="5715"/>
                  </a:lnTo>
                  <a:cubicBezTo>
                    <a:pt x="24765" y="-1905"/>
                    <a:pt x="13335" y="-1905"/>
                    <a:pt x="5715" y="5715"/>
                  </a:cubicBezTo>
                  <a:cubicBezTo>
                    <a:pt x="-1905" y="13335"/>
                    <a:pt x="-1905" y="24765"/>
                    <a:pt x="5715" y="32385"/>
                  </a:cubicBezTo>
                  <a:lnTo>
                    <a:pt x="49530" y="76200"/>
                  </a:lnTo>
                  <a:lnTo>
                    <a:pt x="5715" y="120015"/>
                  </a:lnTo>
                  <a:cubicBezTo>
                    <a:pt x="-1905" y="127635"/>
                    <a:pt x="-1905" y="139065"/>
                    <a:pt x="5715" y="146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81" name="图形 80" descr="靶心">
            <a:extLst>
              <a:ext uri="{FF2B5EF4-FFF2-40B4-BE49-F238E27FC236}">
                <a16:creationId xmlns:a16="http://schemas.microsoft.com/office/drawing/2014/main" id="{E7DCA357-7D58-4754-AB33-8DA38E85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9577" y="2335436"/>
            <a:ext cx="615600" cy="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C0633F13-8591-4796-9D48-3CE3643A81A6}"/>
              </a:ext>
            </a:extLst>
          </p:cNvPr>
          <p:cNvGrpSpPr/>
          <p:nvPr/>
        </p:nvGrpSpPr>
        <p:grpSpPr>
          <a:xfrm>
            <a:off x="695325" y="4142426"/>
            <a:ext cx="4460927" cy="1467799"/>
            <a:chOff x="695325" y="1827851"/>
            <a:chExt cx="4460927" cy="1813416"/>
          </a:xfrm>
        </p:grpSpPr>
        <p:sp>
          <p:nvSpPr>
            <p:cNvPr id="80" name="矩形: 对角圆角 79">
              <a:extLst>
                <a:ext uri="{FF2B5EF4-FFF2-40B4-BE49-F238E27FC236}">
                  <a16:creationId xmlns:a16="http://schemas.microsoft.com/office/drawing/2014/main" id="{1550294B-0CB5-4646-8584-0D4457104E83}"/>
                </a:ext>
              </a:extLst>
            </p:cNvPr>
            <p:cNvSpPr/>
            <p:nvPr/>
          </p:nvSpPr>
          <p:spPr>
            <a:xfrm rot="5400000" flipH="1">
              <a:off x="2020271" y="505286"/>
              <a:ext cx="1811035" cy="44609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E5F9FEB8-CFFB-4FA1-A516-812FAF50E402}"/>
                </a:ext>
              </a:extLst>
            </p:cNvPr>
            <p:cNvSpPr/>
            <p:nvPr/>
          </p:nvSpPr>
          <p:spPr>
            <a:xfrm rot="5400000" flipH="1">
              <a:off x="4641326" y="1972165"/>
              <a:ext cx="658242" cy="369614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6E2037BE-4A56-4EA0-98BF-6ADE544BE929}"/>
                </a:ext>
              </a:extLst>
            </p:cNvPr>
            <p:cNvSpPr/>
            <p:nvPr/>
          </p:nvSpPr>
          <p:spPr>
            <a:xfrm rot="5400000" flipH="1">
              <a:off x="4618927" y="1919882"/>
              <a:ext cx="624983" cy="445683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5BCE7D0-A1B4-4FF5-8DCD-09BA84ABB47B}"/>
                </a:ext>
              </a:extLst>
            </p:cNvPr>
            <p:cNvSpPr/>
            <p:nvPr/>
          </p:nvSpPr>
          <p:spPr>
            <a:xfrm rot="5400000" flipH="1">
              <a:off x="4583207" y="1884162"/>
              <a:ext cx="624983" cy="517119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BB8CACD-DB66-4D17-B4E8-5D23AB84264F}"/>
              </a:ext>
            </a:extLst>
          </p:cNvPr>
          <p:cNvGrpSpPr/>
          <p:nvPr/>
        </p:nvGrpSpPr>
        <p:grpSpPr>
          <a:xfrm>
            <a:off x="695325" y="1827851"/>
            <a:ext cx="4460927" cy="1467799"/>
            <a:chOff x="695325" y="1827851"/>
            <a:chExt cx="4460927" cy="1813416"/>
          </a:xfrm>
        </p:grpSpPr>
        <p:sp>
          <p:nvSpPr>
            <p:cNvPr id="58" name="矩形: 对角圆角 57">
              <a:extLst>
                <a:ext uri="{FF2B5EF4-FFF2-40B4-BE49-F238E27FC236}">
                  <a16:creationId xmlns:a16="http://schemas.microsoft.com/office/drawing/2014/main" id="{FE6B2599-11F9-499F-B05E-3B9050C7F3B1}"/>
                </a:ext>
              </a:extLst>
            </p:cNvPr>
            <p:cNvSpPr/>
            <p:nvPr/>
          </p:nvSpPr>
          <p:spPr>
            <a:xfrm rot="5400000" flipH="1">
              <a:off x="2020271" y="505286"/>
              <a:ext cx="1811035" cy="44609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E4438A5-F876-4A3C-B68E-B9EAFBC1C736}"/>
                </a:ext>
              </a:extLst>
            </p:cNvPr>
            <p:cNvSpPr/>
            <p:nvPr/>
          </p:nvSpPr>
          <p:spPr>
            <a:xfrm rot="5400000" flipH="1">
              <a:off x="4641326" y="1972165"/>
              <a:ext cx="658242" cy="369614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1673649-6487-43FB-AE1D-C4AE469C603A}"/>
                </a:ext>
              </a:extLst>
            </p:cNvPr>
            <p:cNvSpPr/>
            <p:nvPr/>
          </p:nvSpPr>
          <p:spPr>
            <a:xfrm rot="5400000" flipH="1">
              <a:off x="4618927" y="1919882"/>
              <a:ext cx="624983" cy="445683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FDCE0692-3086-4785-9345-F829B28FF850}"/>
                </a:ext>
              </a:extLst>
            </p:cNvPr>
            <p:cNvSpPr/>
            <p:nvPr/>
          </p:nvSpPr>
          <p:spPr>
            <a:xfrm rot="5400000" flipH="1">
              <a:off x="4583207" y="1884162"/>
              <a:ext cx="624983" cy="517119"/>
            </a:xfrm>
            <a:custGeom>
              <a:avLst/>
              <a:gdLst>
                <a:gd name="connsiteX0" fmla="*/ 658242 w 658242"/>
                <a:gd name="connsiteY0" fmla="*/ 369614 h 369614"/>
                <a:gd name="connsiteX1" fmla="*/ 658242 w 658242"/>
                <a:gd name="connsiteY1" fmla="*/ 0 h 369614"/>
                <a:gd name="connsiteX2" fmla="*/ 0 w 658242"/>
                <a:gd name="connsiteY2" fmla="*/ 0 h 369614"/>
                <a:gd name="connsiteX3" fmla="*/ 153834 w 658242"/>
                <a:gd name="connsiteY3" fmla="*/ 56987 h 369614"/>
                <a:gd name="connsiteX4" fmla="*/ 656337 w 658242"/>
                <a:gd name="connsiteY4" fmla="*/ 36782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42" h="369614">
                  <a:moveTo>
                    <a:pt x="658242" y="369614"/>
                  </a:moveTo>
                  <a:lnTo>
                    <a:pt x="658242" y="0"/>
                  </a:lnTo>
                  <a:lnTo>
                    <a:pt x="0" y="0"/>
                  </a:lnTo>
                  <a:lnTo>
                    <a:pt x="153834" y="56987"/>
                  </a:lnTo>
                  <a:cubicBezTo>
                    <a:pt x="347334" y="139855"/>
                    <a:pt x="529737" y="255816"/>
                    <a:pt x="656337" y="3678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1815EA5-2C77-4526-8A85-A2CFB8893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936267"/>
              </p:ext>
            </p:extLst>
          </p:nvPr>
        </p:nvGraphicFramePr>
        <p:xfrm>
          <a:off x="5427785" y="1155700"/>
          <a:ext cx="6149024" cy="517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2784019-19E6-4208-A716-2236CB816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6916CAD-DFAD-4651-A2CA-CFE775D0F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D46860F-26B9-4BBD-B0D4-5B6FDE7D7961}"/>
              </a:ext>
            </a:extLst>
          </p:cNvPr>
          <p:cNvSpPr/>
          <p:nvPr/>
        </p:nvSpPr>
        <p:spPr>
          <a:xfrm>
            <a:off x="1077770" y="1882652"/>
            <a:ext cx="3670599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2AE16FF-EEFD-4105-BE72-2324AF741A19}"/>
              </a:ext>
            </a:extLst>
          </p:cNvPr>
          <p:cNvSpPr/>
          <p:nvPr/>
        </p:nvSpPr>
        <p:spPr>
          <a:xfrm>
            <a:off x="1089493" y="4218447"/>
            <a:ext cx="3670599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DBC08B-E316-4871-B9C1-04CDD6370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2031325" cy="590931"/>
          </a:xfrm>
        </p:spPr>
        <p:txBody>
          <a:bodyPr/>
          <a:lstStyle/>
          <a:p>
            <a:r>
              <a:rPr lang="zh-CN" altLang="en-US" dirty="0"/>
              <a:t>业务亮点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75FD36D-69B8-4343-A746-C6E596C598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3C4AF43-7370-4778-BAC2-512CE2311D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2823209" cy="424732"/>
          </a:xfrm>
        </p:spPr>
        <p:txBody>
          <a:bodyPr/>
          <a:lstStyle/>
          <a:p>
            <a:r>
              <a:rPr lang="af-ZA" altLang="zh-CN" dirty="0"/>
              <a:t>Business highlights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C9B33EB-F25B-4174-871D-680AD7978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8677" y="3423877"/>
            <a:ext cx="5743689" cy="7013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4685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4A3D85-9D33-4479-8D9C-ADC51F0CC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4237057" cy="590931"/>
          </a:xfrm>
        </p:spPr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Prometheus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C67D6-E53A-441C-9A66-128E321C16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BE395D-756C-4456-B769-48481F9DEA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2956259" cy="424732"/>
          </a:xfrm>
        </p:spPr>
        <p:txBody>
          <a:bodyPr/>
          <a:lstStyle/>
          <a:p>
            <a:r>
              <a:rPr lang="af-ZA" altLang="zh-CN" dirty="0"/>
              <a:t>What is Prometheus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FB880-CC8C-4B00-BADB-10328A732F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占位符 33" descr="图片包含 摇滚, 自然, 水, 户外&#10;&#10;描述已自动生成">
            <a:extLst>
              <a:ext uri="{FF2B5EF4-FFF2-40B4-BE49-F238E27FC236}">
                <a16:creationId xmlns:a16="http://schemas.microsoft.com/office/drawing/2014/main" id="{5D1BCF8D-9388-4F7C-8692-F6474A3752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8100" r="28100"/>
          <a:stretch>
            <a:fillRect/>
          </a:stretch>
        </p:blipFill>
        <p:spPr>
          <a:prstGeom prst="roundRect">
            <a:avLst>
              <a:gd name="adj" fmla="val 3583"/>
            </a:avLst>
          </a:prstGeom>
        </p:spPr>
      </p:pic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E63E224B-7B58-4C7F-B9DE-CA6B10ECB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业务亮点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875087B7-9D06-4ED8-B53C-58C032CBB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E3CF7FBD-4E48-4D83-8285-1B2545F6496A}"/>
              </a:ext>
            </a:extLst>
          </p:cNvPr>
          <p:cNvSpPr txBox="1">
            <a:spLocks/>
          </p:cNvSpPr>
          <p:nvPr/>
        </p:nvSpPr>
        <p:spPr>
          <a:xfrm>
            <a:off x="487205" y="594183"/>
            <a:ext cx="308490" cy="3793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2DC7EA-9B43-4057-BF68-8BA8CD742A9A}"/>
              </a:ext>
            </a:extLst>
          </p:cNvPr>
          <p:cNvSpPr txBox="1"/>
          <p:nvPr/>
        </p:nvSpPr>
        <p:spPr>
          <a:xfrm>
            <a:off x="7385181" y="1597454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0CF03C-9F0E-4466-9B40-BB4A1DF90A16}"/>
              </a:ext>
            </a:extLst>
          </p:cNvPr>
          <p:cNvSpPr/>
          <p:nvPr/>
        </p:nvSpPr>
        <p:spPr>
          <a:xfrm>
            <a:off x="7385454" y="2127712"/>
            <a:ext cx="3674705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67A959-7A40-41DE-A986-FEFC1DF43555}"/>
              </a:ext>
            </a:extLst>
          </p:cNvPr>
          <p:cNvSpPr txBox="1"/>
          <p:nvPr/>
        </p:nvSpPr>
        <p:spPr>
          <a:xfrm>
            <a:off x="7385181" y="4120837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C3A53B-F08E-4CF5-815C-92AEE6F5A968}"/>
              </a:ext>
            </a:extLst>
          </p:cNvPr>
          <p:cNvSpPr/>
          <p:nvPr/>
        </p:nvSpPr>
        <p:spPr>
          <a:xfrm>
            <a:off x="7385454" y="4651095"/>
            <a:ext cx="3674705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23" name="图形 19" descr="齿轮">
            <a:extLst>
              <a:ext uri="{FF2B5EF4-FFF2-40B4-BE49-F238E27FC236}">
                <a16:creationId xmlns:a16="http://schemas.microsoft.com/office/drawing/2014/main" id="{07C61ED5-4CBB-4654-98F2-C173C40A7333}"/>
              </a:ext>
            </a:extLst>
          </p:cNvPr>
          <p:cNvGrpSpPr/>
          <p:nvPr/>
        </p:nvGrpSpPr>
        <p:grpSpPr>
          <a:xfrm>
            <a:off x="5626973" y="1571218"/>
            <a:ext cx="1503752" cy="1503752"/>
            <a:chOff x="5638800" y="2971800"/>
            <a:chExt cx="914400" cy="9144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B2EA0D1-EF4F-400A-9108-3CA68923DBD6}"/>
                </a:ext>
              </a:extLst>
            </p:cNvPr>
            <p:cNvSpPr/>
            <p:nvPr/>
          </p:nvSpPr>
          <p:spPr>
            <a:xfrm>
              <a:off x="6000750" y="3052763"/>
              <a:ext cx="400050" cy="400050"/>
            </a:xfrm>
            <a:custGeom>
              <a:avLst/>
              <a:gdLst>
                <a:gd name="connsiteX0" fmla="*/ 202883 w 400050"/>
                <a:gd name="connsiteY0" fmla="*/ 274320 h 400050"/>
                <a:gd name="connsiteX1" fmla="*/ 131445 w 400050"/>
                <a:gd name="connsiteY1" fmla="*/ 202883 h 400050"/>
                <a:gd name="connsiteX2" fmla="*/ 202883 w 400050"/>
                <a:gd name="connsiteY2" fmla="*/ 131445 h 400050"/>
                <a:gd name="connsiteX3" fmla="*/ 274320 w 400050"/>
                <a:gd name="connsiteY3" fmla="*/ 202883 h 400050"/>
                <a:gd name="connsiteX4" fmla="*/ 202883 w 400050"/>
                <a:gd name="connsiteY4" fmla="*/ 274320 h 400050"/>
                <a:gd name="connsiteX5" fmla="*/ 363855 w 400050"/>
                <a:gd name="connsiteY5" fmla="*/ 158115 h 400050"/>
                <a:gd name="connsiteX6" fmla="*/ 348615 w 400050"/>
                <a:gd name="connsiteY6" fmla="*/ 120968 h 400050"/>
                <a:gd name="connsiteX7" fmla="*/ 363855 w 400050"/>
                <a:gd name="connsiteY7" fmla="*/ 76200 h 400050"/>
                <a:gd name="connsiteX8" fmla="*/ 329565 w 400050"/>
                <a:gd name="connsiteY8" fmla="*/ 41910 h 400050"/>
                <a:gd name="connsiteX9" fmla="*/ 284798 w 400050"/>
                <a:gd name="connsiteY9" fmla="*/ 57150 h 400050"/>
                <a:gd name="connsiteX10" fmla="*/ 247650 w 400050"/>
                <a:gd name="connsiteY10" fmla="*/ 41910 h 400050"/>
                <a:gd name="connsiteX11" fmla="*/ 226695 w 400050"/>
                <a:gd name="connsiteY11" fmla="*/ 0 h 400050"/>
                <a:gd name="connsiteX12" fmla="*/ 179070 w 400050"/>
                <a:gd name="connsiteY12" fmla="*/ 0 h 400050"/>
                <a:gd name="connsiteX13" fmla="*/ 158115 w 400050"/>
                <a:gd name="connsiteY13" fmla="*/ 41910 h 400050"/>
                <a:gd name="connsiteX14" fmla="*/ 120968 w 400050"/>
                <a:gd name="connsiteY14" fmla="*/ 57150 h 400050"/>
                <a:gd name="connsiteX15" fmla="*/ 76200 w 400050"/>
                <a:gd name="connsiteY15" fmla="*/ 41910 h 400050"/>
                <a:gd name="connsiteX16" fmla="*/ 41910 w 400050"/>
                <a:gd name="connsiteY16" fmla="*/ 76200 h 400050"/>
                <a:gd name="connsiteX17" fmla="*/ 57150 w 400050"/>
                <a:gd name="connsiteY17" fmla="*/ 120968 h 400050"/>
                <a:gd name="connsiteX18" fmla="*/ 41910 w 400050"/>
                <a:gd name="connsiteY18" fmla="*/ 158115 h 400050"/>
                <a:gd name="connsiteX19" fmla="*/ 0 w 400050"/>
                <a:gd name="connsiteY19" fmla="*/ 179070 h 400050"/>
                <a:gd name="connsiteX20" fmla="*/ 0 w 400050"/>
                <a:gd name="connsiteY20" fmla="*/ 226695 h 400050"/>
                <a:gd name="connsiteX21" fmla="*/ 41910 w 400050"/>
                <a:gd name="connsiteY21" fmla="*/ 247650 h 400050"/>
                <a:gd name="connsiteX22" fmla="*/ 57150 w 400050"/>
                <a:gd name="connsiteY22" fmla="*/ 284798 h 400050"/>
                <a:gd name="connsiteX23" fmla="*/ 41910 w 400050"/>
                <a:gd name="connsiteY23" fmla="*/ 329565 h 400050"/>
                <a:gd name="connsiteX24" fmla="*/ 75248 w 400050"/>
                <a:gd name="connsiteY24" fmla="*/ 362903 h 400050"/>
                <a:gd name="connsiteX25" fmla="*/ 120015 w 400050"/>
                <a:gd name="connsiteY25" fmla="*/ 347663 h 400050"/>
                <a:gd name="connsiteX26" fmla="*/ 157163 w 400050"/>
                <a:gd name="connsiteY26" fmla="*/ 362903 h 400050"/>
                <a:gd name="connsiteX27" fmla="*/ 178118 w 400050"/>
                <a:gd name="connsiteY27" fmla="*/ 404813 h 400050"/>
                <a:gd name="connsiteX28" fmla="*/ 225743 w 400050"/>
                <a:gd name="connsiteY28" fmla="*/ 404813 h 400050"/>
                <a:gd name="connsiteX29" fmla="*/ 246698 w 400050"/>
                <a:gd name="connsiteY29" fmla="*/ 362903 h 400050"/>
                <a:gd name="connsiteX30" fmla="*/ 283845 w 400050"/>
                <a:gd name="connsiteY30" fmla="*/ 347663 h 400050"/>
                <a:gd name="connsiteX31" fmla="*/ 328613 w 400050"/>
                <a:gd name="connsiteY31" fmla="*/ 362903 h 400050"/>
                <a:gd name="connsiteX32" fmla="*/ 362903 w 400050"/>
                <a:gd name="connsiteY32" fmla="*/ 329565 h 400050"/>
                <a:gd name="connsiteX33" fmla="*/ 347663 w 400050"/>
                <a:gd name="connsiteY33" fmla="*/ 284798 h 400050"/>
                <a:gd name="connsiteX34" fmla="*/ 363855 w 400050"/>
                <a:gd name="connsiteY34" fmla="*/ 247650 h 400050"/>
                <a:gd name="connsiteX35" fmla="*/ 405765 w 400050"/>
                <a:gd name="connsiteY35" fmla="*/ 226695 h 400050"/>
                <a:gd name="connsiteX36" fmla="*/ 405765 w 400050"/>
                <a:gd name="connsiteY36" fmla="*/ 179070 h 400050"/>
                <a:gd name="connsiteX37" fmla="*/ 363855 w 400050"/>
                <a:gd name="connsiteY37" fmla="*/ 15811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0050" h="400050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7FE0BDE-A711-49EB-8B9C-A3DDC721FF05}"/>
                </a:ext>
              </a:extLst>
            </p:cNvPr>
            <p:cNvSpPr/>
            <p:nvPr/>
          </p:nvSpPr>
          <p:spPr>
            <a:xfrm>
              <a:off x="5785485" y="3399473"/>
              <a:ext cx="400050" cy="400050"/>
            </a:xfrm>
            <a:custGeom>
              <a:avLst/>
              <a:gdLst>
                <a:gd name="connsiteX0" fmla="*/ 202883 w 400050"/>
                <a:gd name="connsiteY0" fmla="*/ 274320 h 400050"/>
                <a:gd name="connsiteX1" fmla="*/ 131445 w 400050"/>
                <a:gd name="connsiteY1" fmla="*/ 202882 h 400050"/>
                <a:gd name="connsiteX2" fmla="*/ 202883 w 400050"/>
                <a:gd name="connsiteY2" fmla="*/ 131445 h 400050"/>
                <a:gd name="connsiteX3" fmla="*/ 274320 w 400050"/>
                <a:gd name="connsiteY3" fmla="*/ 202882 h 400050"/>
                <a:gd name="connsiteX4" fmla="*/ 202883 w 400050"/>
                <a:gd name="connsiteY4" fmla="*/ 274320 h 400050"/>
                <a:gd name="connsiteX5" fmla="*/ 202883 w 400050"/>
                <a:gd name="connsiteY5" fmla="*/ 274320 h 400050"/>
                <a:gd name="connsiteX6" fmla="*/ 348615 w 400050"/>
                <a:gd name="connsiteY6" fmla="*/ 120967 h 400050"/>
                <a:gd name="connsiteX7" fmla="*/ 363855 w 400050"/>
                <a:gd name="connsiteY7" fmla="*/ 76200 h 400050"/>
                <a:gd name="connsiteX8" fmla="*/ 329565 w 400050"/>
                <a:gd name="connsiteY8" fmla="*/ 41910 h 400050"/>
                <a:gd name="connsiteX9" fmla="*/ 284798 w 400050"/>
                <a:gd name="connsiteY9" fmla="*/ 57150 h 400050"/>
                <a:gd name="connsiteX10" fmla="*/ 247650 w 400050"/>
                <a:gd name="connsiteY10" fmla="*/ 41910 h 400050"/>
                <a:gd name="connsiteX11" fmla="*/ 226695 w 400050"/>
                <a:gd name="connsiteY11" fmla="*/ 0 h 400050"/>
                <a:gd name="connsiteX12" fmla="*/ 179070 w 400050"/>
                <a:gd name="connsiteY12" fmla="*/ 0 h 400050"/>
                <a:gd name="connsiteX13" fmla="*/ 158115 w 400050"/>
                <a:gd name="connsiteY13" fmla="*/ 41910 h 400050"/>
                <a:gd name="connsiteX14" fmla="*/ 120968 w 400050"/>
                <a:gd name="connsiteY14" fmla="*/ 57150 h 400050"/>
                <a:gd name="connsiteX15" fmla="*/ 76200 w 400050"/>
                <a:gd name="connsiteY15" fmla="*/ 41910 h 400050"/>
                <a:gd name="connsiteX16" fmla="*/ 42863 w 400050"/>
                <a:gd name="connsiteY16" fmla="*/ 75247 h 400050"/>
                <a:gd name="connsiteX17" fmla="*/ 57150 w 400050"/>
                <a:gd name="connsiteY17" fmla="*/ 120015 h 400050"/>
                <a:gd name="connsiteX18" fmla="*/ 41910 w 400050"/>
                <a:gd name="connsiteY18" fmla="*/ 157163 h 400050"/>
                <a:gd name="connsiteX19" fmla="*/ 0 w 400050"/>
                <a:gd name="connsiteY19" fmla="*/ 178117 h 400050"/>
                <a:gd name="connsiteX20" fmla="*/ 0 w 400050"/>
                <a:gd name="connsiteY20" fmla="*/ 225742 h 400050"/>
                <a:gd name="connsiteX21" fmla="*/ 41910 w 400050"/>
                <a:gd name="connsiteY21" fmla="*/ 246698 h 400050"/>
                <a:gd name="connsiteX22" fmla="*/ 57150 w 400050"/>
                <a:gd name="connsiteY22" fmla="*/ 283845 h 400050"/>
                <a:gd name="connsiteX23" fmla="*/ 42863 w 400050"/>
                <a:gd name="connsiteY23" fmla="*/ 328613 h 400050"/>
                <a:gd name="connsiteX24" fmla="*/ 76200 w 400050"/>
                <a:gd name="connsiteY24" fmla="*/ 361950 h 400050"/>
                <a:gd name="connsiteX25" fmla="*/ 120968 w 400050"/>
                <a:gd name="connsiteY25" fmla="*/ 347663 h 400050"/>
                <a:gd name="connsiteX26" fmla="*/ 158115 w 400050"/>
                <a:gd name="connsiteY26" fmla="*/ 362903 h 400050"/>
                <a:gd name="connsiteX27" fmla="*/ 179070 w 400050"/>
                <a:gd name="connsiteY27" fmla="*/ 404813 h 400050"/>
                <a:gd name="connsiteX28" fmla="*/ 226695 w 400050"/>
                <a:gd name="connsiteY28" fmla="*/ 404813 h 400050"/>
                <a:gd name="connsiteX29" fmla="*/ 247650 w 400050"/>
                <a:gd name="connsiteY29" fmla="*/ 362903 h 400050"/>
                <a:gd name="connsiteX30" fmla="*/ 284798 w 400050"/>
                <a:gd name="connsiteY30" fmla="*/ 347663 h 400050"/>
                <a:gd name="connsiteX31" fmla="*/ 329565 w 400050"/>
                <a:gd name="connsiteY31" fmla="*/ 362903 h 400050"/>
                <a:gd name="connsiteX32" fmla="*/ 362903 w 400050"/>
                <a:gd name="connsiteY32" fmla="*/ 328613 h 400050"/>
                <a:gd name="connsiteX33" fmla="*/ 348615 w 400050"/>
                <a:gd name="connsiteY33" fmla="*/ 284798 h 400050"/>
                <a:gd name="connsiteX34" fmla="*/ 363855 w 400050"/>
                <a:gd name="connsiteY34" fmla="*/ 247650 h 400050"/>
                <a:gd name="connsiteX35" fmla="*/ 405765 w 400050"/>
                <a:gd name="connsiteY35" fmla="*/ 226695 h 400050"/>
                <a:gd name="connsiteX36" fmla="*/ 405765 w 400050"/>
                <a:gd name="connsiteY36" fmla="*/ 179070 h 400050"/>
                <a:gd name="connsiteX37" fmla="*/ 363855 w 400050"/>
                <a:gd name="connsiteY37" fmla="*/ 158115 h 400050"/>
                <a:gd name="connsiteX38" fmla="*/ 348615 w 400050"/>
                <a:gd name="connsiteY38" fmla="*/ 12096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0050" h="400050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6" name="图形 21" descr="信息检索">
            <a:extLst>
              <a:ext uri="{FF2B5EF4-FFF2-40B4-BE49-F238E27FC236}">
                <a16:creationId xmlns:a16="http://schemas.microsoft.com/office/drawing/2014/main" id="{91ACD2AD-780E-42F7-AE19-02D2BA29F091}"/>
              </a:ext>
            </a:extLst>
          </p:cNvPr>
          <p:cNvGrpSpPr/>
          <p:nvPr/>
        </p:nvGrpSpPr>
        <p:grpSpPr>
          <a:xfrm>
            <a:off x="5648516" y="4167453"/>
            <a:ext cx="1535103" cy="1535103"/>
            <a:chOff x="5788800" y="3121800"/>
            <a:chExt cx="914400" cy="9144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5323198-C73D-4EA2-A3E9-34861B9F388A}"/>
                </a:ext>
              </a:extLst>
            </p:cNvPr>
            <p:cNvSpPr/>
            <p:nvPr/>
          </p:nvSpPr>
          <p:spPr>
            <a:xfrm>
              <a:off x="5863090" y="3200852"/>
              <a:ext cx="752475" cy="752475"/>
            </a:xfrm>
            <a:custGeom>
              <a:avLst/>
              <a:gdLst>
                <a:gd name="connsiteX0" fmla="*/ 616273 w 752475"/>
                <a:gd name="connsiteY0" fmla="*/ 521975 h 752475"/>
                <a:gd name="connsiteX1" fmla="*/ 557218 w 752475"/>
                <a:gd name="connsiteY1" fmla="*/ 503878 h 752475"/>
                <a:gd name="connsiteX2" fmla="*/ 514355 w 752475"/>
                <a:gd name="connsiteY2" fmla="*/ 461968 h 752475"/>
                <a:gd name="connsiteX3" fmla="*/ 573410 w 752475"/>
                <a:gd name="connsiteY3" fmla="*/ 288613 h 752475"/>
                <a:gd name="connsiteX4" fmla="*/ 287660 w 752475"/>
                <a:gd name="connsiteY4" fmla="*/ 5 h 752475"/>
                <a:gd name="connsiteX5" fmla="*/ 5 w 752475"/>
                <a:gd name="connsiteY5" fmla="*/ 285755 h 752475"/>
                <a:gd name="connsiteX6" fmla="*/ 285755 w 752475"/>
                <a:gd name="connsiteY6" fmla="*/ 573410 h 752475"/>
                <a:gd name="connsiteX7" fmla="*/ 461015 w 752475"/>
                <a:gd name="connsiteY7" fmla="*/ 514355 h 752475"/>
                <a:gd name="connsiteX8" fmla="*/ 502925 w 752475"/>
                <a:gd name="connsiteY8" fmla="*/ 556265 h 752475"/>
                <a:gd name="connsiteX9" fmla="*/ 521023 w 752475"/>
                <a:gd name="connsiteY9" fmla="*/ 616273 h 752475"/>
                <a:gd name="connsiteX10" fmla="*/ 640085 w 752475"/>
                <a:gd name="connsiteY10" fmla="*/ 735335 h 752475"/>
                <a:gd name="connsiteX11" fmla="*/ 734383 w 752475"/>
                <a:gd name="connsiteY11" fmla="*/ 735335 h 752475"/>
                <a:gd name="connsiteX12" fmla="*/ 734383 w 752475"/>
                <a:gd name="connsiteY12" fmla="*/ 641038 h 752475"/>
                <a:gd name="connsiteX13" fmla="*/ 616273 w 752475"/>
                <a:gd name="connsiteY13" fmla="*/ 521975 h 752475"/>
                <a:gd name="connsiteX14" fmla="*/ 287660 w 752475"/>
                <a:gd name="connsiteY14" fmla="*/ 516260 h 752475"/>
                <a:gd name="connsiteX15" fmla="*/ 59060 w 752475"/>
                <a:gd name="connsiteY15" fmla="*/ 287660 h 752475"/>
                <a:gd name="connsiteX16" fmla="*/ 287660 w 752475"/>
                <a:gd name="connsiteY16" fmla="*/ 59060 h 752475"/>
                <a:gd name="connsiteX17" fmla="*/ 516260 w 752475"/>
                <a:gd name="connsiteY17" fmla="*/ 287660 h 752475"/>
                <a:gd name="connsiteX18" fmla="*/ 287660 w 752475"/>
                <a:gd name="connsiteY18" fmla="*/ 51626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2475" h="752475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B02E10ED-9204-4951-9A02-D57BCCC36583}"/>
                </a:ext>
              </a:extLst>
            </p:cNvPr>
            <p:cNvSpPr/>
            <p:nvPr/>
          </p:nvSpPr>
          <p:spPr>
            <a:xfrm>
              <a:off x="5945963" y="3342415"/>
              <a:ext cx="409575" cy="295275"/>
            </a:xfrm>
            <a:custGeom>
              <a:avLst/>
              <a:gdLst>
                <a:gd name="connsiteX0" fmla="*/ 409575 w 409575"/>
                <a:gd name="connsiteY0" fmla="*/ 131810 h 295275"/>
                <a:gd name="connsiteX1" fmla="*/ 355283 w 409575"/>
                <a:gd name="connsiteY1" fmla="*/ 131810 h 295275"/>
                <a:gd name="connsiteX2" fmla="*/ 342900 w 409575"/>
                <a:gd name="connsiteY2" fmla="*/ 139430 h 295275"/>
                <a:gd name="connsiteX3" fmla="*/ 306705 w 409575"/>
                <a:gd name="connsiteY3" fmla="*/ 178483 h 295275"/>
                <a:gd name="connsiteX4" fmla="*/ 276225 w 409575"/>
                <a:gd name="connsiteY4" fmla="*/ 72755 h 295275"/>
                <a:gd name="connsiteX5" fmla="*/ 255270 w 409575"/>
                <a:gd name="connsiteY5" fmla="*/ 61325 h 295275"/>
                <a:gd name="connsiteX6" fmla="*/ 243840 w 409575"/>
                <a:gd name="connsiteY6" fmla="*/ 71803 h 295275"/>
                <a:gd name="connsiteX7" fmla="*/ 186690 w 409575"/>
                <a:gd name="connsiteY7" fmla="*/ 223250 h 295275"/>
                <a:gd name="connsiteX8" fmla="*/ 147638 w 409575"/>
                <a:gd name="connsiteY8" fmla="*/ 13700 h 295275"/>
                <a:gd name="connsiteX9" fmla="*/ 128588 w 409575"/>
                <a:gd name="connsiteY9" fmla="*/ 365 h 295275"/>
                <a:gd name="connsiteX10" fmla="*/ 115253 w 409575"/>
                <a:gd name="connsiteY10" fmla="*/ 11795 h 295275"/>
                <a:gd name="connsiteX11" fmla="*/ 74295 w 409575"/>
                <a:gd name="connsiteY11" fmla="*/ 131810 h 295275"/>
                <a:gd name="connsiteX12" fmla="*/ 0 w 409575"/>
                <a:gd name="connsiteY12" fmla="*/ 131810 h 295275"/>
                <a:gd name="connsiteX13" fmla="*/ 0 w 409575"/>
                <a:gd name="connsiteY13" fmla="*/ 169910 h 295275"/>
                <a:gd name="connsiteX14" fmla="*/ 86678 w 409575"/>
                <a:gd name="connsiteY14" fmla="*/ 169910 h 295275"/>
                <a:gd name="connsiteX15" fmla="*/ 102870 w 409575"/>
                <a:gd name="connsiteY15" fmla="*/ 155623 h 295275"/>
                <a:gd name="connsiteX16" fmla="*/ 126682 w 409575"/>
                <a:gd name="connsiteY16" fmla="*/ 83232 h 295275"/>
                <a:gd name="connsiteX17" fmla="*/ 164783 w 409575"/>
                <a:gd name="connsiteY17" fmla="*/ 288020 h 295275"/>
                <a:gd name="connsiteX18" fmla="*/ 180023 w 409575"/>
                <a:gd name="connsiteY18" fmla="*/ 301355 h 295275"/>
                <a:gd name="connsiteX19" fmla="*/ 181927 w 409575"/>
                <a:gd name="connsiteY19" fmla="*/ 301355 h 295275"/>
                <a:gd name="connsiteX20" fmla="*/ 198120 w 409575"/>
                <a:gd name="connsiteY20" fmla="*/ 290878 h 295275"/>
                <a:gd name="connsiteX21" fmla="*/ 259080 w 409575"/>
                <a:gd name="connsiteY21" fmla="*/ 130858 h 295275"/>
                <a:gd name="connsiteX22" fmla="*/ 283845 w 409575"/>
                <a:gd name="connsiteY22" fmla="*/ 216583 h 295275"/>
                <a:gd name="connsiteX23" fmla="*/ 304800 w 409575"/>
                <a:gd name="connsiteY23" fmla="*/ 228012 h 295275"/>
                <a:gd name="connsiteX24" fmla="*/ 312420 w 409575"/>
                <a:gd name="connsiteY24" fmla="*/ 223250 h 295275"/>
                <a:gd name="connsiteX25" fmla="*/ 363855 w 409575"/>
                <a:gd name="connsiteY25" fmla="*/ 169910 h 295275"/>
                <a:gd name="connsiteX26" fmla="*/ 410528 w 409575"/>
                <a:gd name="connsiteY26" fmla="*/ 169910 h 295275"/>
                <a:gd name="connsiteX27" fmla="*/ 410528 w 409575"/>
                <a:gd name="connsiteY27" fmla="*/ 13181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9575" h="295275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499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占位符 41" descr="图片包含 草, 天空, 户外, 田野&#10;&#10;描述已自动生成">
            <a:extLst>
              <a:ext uri="{FF2B5EF4-FFF2-40B4-BE49-F238E27FC236}">
                <a16:creationId xmlns:a16="http://schemas.microsoft.com/office/drawing/2014/main" id="{3491E3A7-3197-4C62-887E-D3CC790B36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8473" b="28473"/>
          <a:stretch>
            <a:fillRect/>
          </a:stretch>
        </p:blipFill>
        <p:spPr/>
      </p:pic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88DDC125-7257-40C3-B5D2-F01830949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业务亮点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4C1E017E-50F1-4060-A153-B069345689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6F006C-F525-4C6B-984A-2158703A2607}"/>
              </a:ext>
            </a:extLst>
          </p:cNvPr>
          <p:cNvSpPr/>
          <p:nvPr/>
        </p:nvSpPr>
        <p:spPr>
          <a:xfrm>
            <a:off x="839510" y="4624345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C90649-277C-4682-8164-F021F9753937}"/>
              </a:ext>
            </a:extLst>
          </p:cNvPr>
          <p:cNvSpPr txBox="1"/>
          <p:nvPr/>
        </p:nvSpPr>
        <p:spPr>
          <a:xfrm>
            <a:off x="839510" y="4162680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572622-25EB-4137-B5BA-6361A65C4EEB}"/>
              </a:ext>
            </a:extLst>
          </p:cNvPr>
          <p:cNvSpPr/>
          <p:nvPr/>
        </p:nvSpPr>
        <p:spPr>
          <a:xfrm>
            <a:off x="5302652" y="4625890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1885C5-963B-4250-A9E9-692A1625D8C2}"/>
              </a:ext>
            </a:extLst>
          </p:cNvPr>
          <p:cNvSpPr txBox="1"/>
          <p:nvPr/>
        </p:nvSpPr>
        <p:spPr>
          <a:xfrm>
            <a:off x="5302652" y="4164225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88D9D047-63DA-4FD8-9DB9-D5D4BC65C679}"/>
              </a:ext>
            </a:extLst>
          </p:cNvPr>
          <p:cNvSpPr/>
          <p:nvPr/>
        </p:nvSpPr>
        <p:spPr>
          <a:xfrm>
            <a:off x="9361082" y="2947614"/>
            <a:ext cx="1970742" cy="1044486"/>
          </a:xfrm>
          <a:prstGeom prst="round2Diag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9E94583-E220-456F-80D1-16FA29A5267D}"/>
              </a:ext>
            </a:extLst>
          </p:cNvPr>
          <p:cNvSpPr txBox="1"/>
          <p:nvPr/>
        </p:nvSpPr>
        <p:spPr>
          <a:xfrm>
            <a:off x="9423058" y="3183872"/>
            <a:ext cx="175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10,689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4E976D-F00C-4D37-A73B-3D2D009B4D88}"/>
              </a:ext>
            </a:extLst>
          </p:cNvPr>
          <p:cNvCxnSpPr>
            <a:cxnSpLocks/>
          </p:cNvCxnSpPr>
          <p:nvPr/>
        </p:nvCxnSpPr>
        <p:spPr>
          <a:xfrm>
            <a:off x="9554902" y="3129238"/>
            <a:ext cx="3315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09BC4D-A902-4F22-AB47-4614D088A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业务亮点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EE23B-5288-4734-A7D7-881AC3DDCE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EAC6FC-FA79-420E-A7BF-A05201FC95CC}"/>
              </a:ext>
            </a:extLst>
          </p:cNvPr>
          <p:cNvSpPr/>
          <p:nvPr/>
        </p:nvSpPr>
        <p:spPr>
          <a:xfrm>
            <a:off x="3928429" y="4333632"/>
            <a:ext cx="3642213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68867-E5B1-45D5-AA0A-622DB811E357}"/>
              </a:ext>
            </a:extLst>
          </p:cNvPr>
          <p:cNvSpPr txBox="1"/>
          <p:nvPr/>
        </p:nvSpPr>
        <p:spPr>
          <a:xfrm>
            <a:off x="3928429" y="3871967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56B14B-0037-4E31-9F6F-D9F14EB4BE2E}"/>
              </a:ext>
            </a:extLst>
          </p:cNvPr>
          <p:cNvSpPr txBox="1"/>
          <p:nvPr/>
        </p:nvSpPr>
        <p:spPr>
          <a:xfrm>
            <a:off x="3840684" y="2194585"/>
            <a:ext cx="244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gradFill flip="none" rotWithShape="1">
                  <a:gsLst>
                    <a:gs pos="100000">
                      <a:schemeClr val="accent2"/>
                    </a:gs>
                    <a:gs pos="50000">
                      <a:schemeClr val="accent1"/>
                    </a:gs>
                    <a:gs pos="0">
                      <a:schemeClr val="accent3"/>
                    </a:gs>
                  </a:gsLst>
                  <a:lin ang="2700000" scaled="1"/>
                  <a:tileRect/>
                </a:gradFill>
              </a:rPr>
              <a:t>78%</a:t>
            </a:r>
            <a:endParaRPr lang="zh-CN" altLang="en-US" sz="8800" b="1" dirty="0">
              <a:gradFill flip="none" rotWithShape="1">
                <a:gsLst>
                  <a:gs pos="100000">
                    <a:schemeClr val="accent2"/>
                  </a:gs>
                  <a:gs pos="50000">
                    <a:schemeClr val="accent1"/>
                  </a:gs>
                  <a:gs pos="0">
                    <a:schemeClr val="accent3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19341F-ED9F-49A6-96AA-27B04C307BDB}"/>
              </a:ext>
            </a:extLst>
          </p:cNvPr>
          <p:cNvSpPr txBox="1"/>
          <p:nvPr/>
        </p:nvSpPr>
        <p:spPr>
          <a:xfrm>
            <a:off x="7860501" y="2194585"/>
            <a:ext cx="244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gradFill flip="none" rotWithShape="1">
                  <a:gsLst>
                    <a:gs pos="100000">
                      <a:schemeClr val="accent2"/>
                    </a:gs>
                    <a:gs pos="50000">
                      <a:schemeClr val="accent1"/>
                    </a:gs>
                    <a:gs pos="0">
                      <a:schemeClr val="accent3"/>
                    </a:gs>
                  </a:gsLst>
                  <a:lin ang="2700000" scaled="1"/>
                  <a:tileRect/>
                </a:gradFill>
              </a:rPr>
              <a:t>98%</a:t>
            </a:r>
            <a:endParaRPr lang="zh-CN" altLang="en-US" sz="8800" b="1" dirty="0">
              <a:gradFill flip="none" rotWithShape="1">
                <a:gsLst>
                  <a:gs pos="100000">
                    <a:schemeClr val="accent2"/>
                  </a:gs>
                  <a:gs pos="50000">
                    <a:schemeClr val="accent1"/>
                  </a:gs>
                  <a:gs pos="0">
                    <a:schemeClr val="accent3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682DCB-58AA-4A26-A856-F59D4FF80067}"/>
              </a:ext>
            </a:extLst>
          </p:cNvPr>
          <p:cNvSpPr/>
          <p:nvPr/>
        </p:nvSpPr>
        <p:spPr>
          <a:xfrm>
            <a:off x="7948246" y="4333632"/>
            <a:ext cx="3642213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A3496-C194-4806-86AD-0EBCAEE34B89}"/>
              </a:ext>
            </a:extLst>
          </p:cNvPr>
          <p:cNvSpPr txBox="1"/>
          <p:nvPr/>
        </p:nvSpPr>
        <p:spPr>
          <a:xfrm>
            <a:off x="7948246" y="3871967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E3766D-D3BB-430E-9A34-F69081CAA501}"/>
              </a:ext>
            </a:extLst>
          </p:cNvPr>
          <p:cNvSpPr/>
          <p:nvPr/>
        </p:nvSpPr>
        <p:spPr>
          <a:xfrm>
            <a:off x="-330842" y="1618903"/>
            <a:ext cx="3642213" cy="5426665"/>
          </a:xfrm>
          <a:prstGeom prst="roundRect">
            <a:avLst>
              <a:gd name="adj" fmla="val 4264"/>
            </a:avLst>
          </a:prstGeo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3A7CD2EB-4D44-44F3-9786-3F6A28AC0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260362"/>
              </p:ext>
            </p:extLst>
          </p:nvPr>
        </p:nvGraphicFramePr>
        <p:xfrm>
          <a:off x="810486" y="1532081"/>
          <a:ext cx="1894264" cy="404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53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CAB17F-47A2-4E1D-B038-96BCFCB3E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2031325" cy="1217769"/>
          </a:xfrm>
        </p:spPr>
        <p:txBody>
          <a:bodyPr/>
          <a:lstStyle/>
          <a:p>
            <a:r>
              <a:rPr kumimoji="1" lang="zh-CN" altLang="en-US" dirty="0"/>
              <a:t>经验教训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431E8-7F92-4B62-B493-E8011DD5F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4E64EC-6C15-4159-B916-25A4A4BAF1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2446504" cy="424732"/>
          </a:xfrm>
        </p:spPr>
        <p:txBody>
          <a:bodyPr/>
          <a:lstStyle/>
          <a:p>
            <a:r>
              <a:rPr lang="af-ZA" altLang="zh-CN" dirty="0"/>
              <a:t>Lessons learned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E5DA37-8BF0-42C0-8496-635D4C379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8677" y="3423877"/>
            <a:ext cx="5743689" cy="7013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774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7502D8-5F22-49BB-9558-39A0EB80E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FC615-8510-4893-BE9D-FF9029E2F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17D5C5-DDB3-4613-B9BB-F6C4A8F2C07B}"/>
              </a:ext>
            </a:extLst>
          </p:cNvPr>
          <p:cNvGrpSpPr/>
          <p:nvPr/>
        </p:nvGrpSpPr>
        <p:grpSpPr>
          <a:xfrm>
            <a:off x="4121494" y="2048612"/>
            <a:ext cx="3949014" cy="3370944"/>
            <a:chOff x="4121494" y="2095500"/>
            <a:chExt cx="3949014" cy="291374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7D4BD93-1018-475B-85AA-16E0056F8DE3}"/>
                </a:ext>
              </a:extLst>
            </p:cNvPr>
            <p:cNvGrpSpPr/>
            <p:nvPr/>
          </p:nvGrpSpPr>
          <p:grpSpPr>
            <a:xfrm>
              <a:off x="4121494" y="2095500"/>
              <a:ext cx="3949014" cy="2913744"/>
              <a:chOff x="4475743" y="2184400"/>
              <a:chExt cx="3949014" cy="1850572"/>
            </a:xfr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path path="circle">
                <a:fillToRect r="100000" b="100000"/>
              </a:path>
            </a:gradFill>
            <a:effectLst>
              <a:outerShdw blurRad="1905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748AC6C9-FEA4-436C-A887-32B6BAB82578}"/>
                  </a:ext>
                </a:extLst>
              </p:cNvPr>
              <p:cNvSpPr/>
              <p:nvPr/>
            </p:nvSpPr>
            <p:spPr>
              <a:xfrm>
                <a:off x="6512400" y="2184400"/>
                <a:ext cx="1912357" cy="8853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: 对角圆角 9">
                <a:extLst>
                  <a:ext uri="{FF2B5EF4-FFF2-40B4-BE49-F238E27FC236}">
                    <a16:creationId xmlns:a16="http://schemas.microsoft.com/office/drawing/2014/main" id="{AF14DDD7-C59E-449A-A4F4-D2162CC71D85}"/>
                  </a:ext>
                </a:extLst>
              </p:cNvPr>
              <p:cNvSpPr/>
              <p:nvPr/>
            </p:nvSpPr>
            <p:spPr>
              <a:xfrm>
                <a:off x="4475743" y="3149601"/>
                <a:ext cx="1912357" cy="8853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364C0D03-736A-4EAC-8FA1-27A6D38B0BE4}"/>
                  </a:ext>
                </a:extLst>
              </p:cNvPr>
              <p:cNvSpPr/>
              <p:nvPr/>
            </p:nvSpPr>
            <p:spPr>
              <a:xfrm flipH="1">
                <a:off x="6512400" y="3149601"/>
                <a:ext cx="1912357" cy="8853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882F345F-F701-477E-A011-6EEDB752D1AB}"/>
                  </a:ext>
                </a:extLst>
              </p:cNvPr>
              <p:cNvSpPr/>
              <p:nvPr/>
            </p:nvSpPr>
            <p:spPr>
              <a:xfrm flipH="1">
                <a:off x="4475744" y="2184400"/>
                <a:ext cx="1912357" cy="8853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909823-CD4E-4B4E-8D54-A4211399C66E}"/>
                </a:ext>
              </a:extLst>
            </p:cNvPr>
            <p:cNvSpPr txBox="1"/>
            <p:nvPr/>
          </p:nvSpPr>
          <p:spPr>
            <a:xfrm>
              <a:off x="4743909" y="2228671"/>
              <a:ext cx="8002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>
                  <a:solidFill>
                    <a:schemeClr val="bg1"/>
                  </a:solidFill>
                </a:rPr>
                <a:t>S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FC5A93C-DF7C-44FB-8CB8-CC011AE4C33D}"/>
                </a:ext>
              </a:extLst>
            </p:cNvPr>
            <p:cNvSpPr txBox="1"/>
            <p:nvPr/>
          </p:nvSpPr>
          <p:spPr>
            <a:xfrm>
              <a:off x="6585979" y="2228671"/>
              <a:ext cx="105670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W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3277845-02EA-48C3-8E98-FC0FA725170B}"/>
                </a:ext>
              </a:extLst>
            </p:cNvPr>
            <p:cNvSpPr txBox="1"/>
            <p:nvPr/>
          </p:nvSpPr>
          <p:spPr>
            <a:xfrm>
              <a:off x="4673622" y="3712065"/>
              <a:ext cx="9028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O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A74B36-794E-45DD-80C7-44613061BB2B}"/>
                </a:ext>
              </a:extLst>
            </p:cNvPr>
            <p:cNvSpPr txBox="1"/>
            <p:nvPr/>
          </p:nvSpPr>
          <p:spPr>
            <a:xfrm>
              <a:off x="6739867" y="3712066"/>
              <a:ext cx="7489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</a:rPr>
                <a:t>T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8293C3D-265C-46A4-974D-1B8421A1FB63}"/>
              </a:ext>
            </a:extLst>
          </p:cNvPr>
          <p:cNvSpPr/>
          <p:nvPr/>
        </p:nvSpPr>
        <p:spPr>
          <a:xfrm>
            <a:off x="8227136" y="2349126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FBB57-8371-46F7-847E-1E0BD7D34511}"/>
              </a:ext>
            </a:extLst>
          </p:cNvPr>
          <p:cNvSpPr txBox="1"/>
          <p:nvPr/>
        </p:nvSpPr>
        <p:spPr>
          <a:xfrm>
            <a:off x="8227135" y="1887461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2A2CE6-6CDE-43E2-85F9-0866DBCE2213}"/>
              </a:ext>
            </a:extLst>
          </p:cNvPr>
          <p:cNvSpPr/>
          <p:nvPr/>
        </p:nvSpPr>
        <p:spPr>
          <a:xfrm>
            <a:off x="695325" y="2349126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87C935-FF24-48D6-A3B0-3308A5E3FFC9}"/>
              </a:ext>
            </a:extLst>
          </p:cNvPr>
          <p:cNvSpPr txBox="1"/>
          <p:nvPr/>
        </p:nvSpPr>
        <p:spPr>
          <a:xfrm>
            <a:off x="2862491" y="1887461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04E56-5B23-4921-A348-DF1B411979D7}"/>
              </a:ext>
            </a:extLst>
          </p:cNvPr>
          <p:cNvSpPr/>
          <p:nvPr/>
        </p:nvSpPr>
        <p:spPr>
          <a:xfrm>
            <a:off x="8227136" y="4322200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675D59-9FF8-448A-864B-54EDD587B57C}"/>
              </a:ext>
            </a:extLst>
          </p:cNvPr>
          <p:cNvSpPr txBox="1"/>
          <p:nvPr/>
        </p:nvSpPr>
        <p:spPr>
          <a:xfrm>
            <a:off x="8227135" y="3860535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89D964-E572-4B0D-A7DB-1AEE0CD3411E}"/>
              </a:ext>
            </a:extLst>
          </p:cNvPr>
          <p:cNvSpPr/>
          <p:nvPr/>
        </p:nvSpPr>
        <p:spPr>
          <a:xfrm>
            <a:off x="695325" y="4322200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EACDE9-3433-484B-AEF3-B9145F736D20}"/>
              </a:ext>
            </a:extLst>
          </p:cNvPr>
          <p:cNvSpPr txBox="1"/>
          <p:nvPr/>
        </p:nvSpPr>
        <p:spPr>
          <a:xfrm>
            <a:off x="2862491" y="3860535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0821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占位符 73" descr="图片包含 天空, 摇滚, 户外, 山&#10;&#10;描述已自动生成">
            <a:extLst>
              <a:ext uri="{FF2B5EF4-FFF2-40B4-BE49-F238E27FC236}">
                <a16:creationId xmlns:a16="http://schemas.microsoft.com/office/drawing/2014/main" id="{96C394AF-10E5-4EE3-A9E1-E046A7EFA3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1835" r="21835"/>
          <a:stretch>
            <a:fillRect/>
          </a:stretch>
        </p:blipFill>
        <p:spPr/>
      </p:pic>
      <p:pic>
        <p:nvPicPr>
          <p:cNvPr id="76" name="图片占位符 75" descr="图片包含 自然, 户外, 草, 天空&#10;&#10;描述已自动生成">
            <a:extLst>
              <a:ext uri="{FF2B5EF4-FFF2-40B4-BE49-F238E27FC236}">
                <a16:creationId xmlns:a16="http://schemas.microsoft.com/office/drawing/2014/main" id="{004F9AA2-B60B-4A91-AC89-2E13031A05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1835" r="21835"/>
          <a:stretch>
            <a:fillRect/>
          </a:stretch>
        </p:blipFill>
        <p:spPr/>
      </p:pic>
      <p:pic>
        <p:nvPicPr>
          <p:cNvPr id="78" name="图片占位符 77" descr="图片包含 植物, 树&#10;&#10;描述已自动生成">
            <a:extLst>
              <a:ext uri="{FF2B5EF4-FFF2-40B4-BE49-F238E27FC236}">
                <a16:creationId xmlns:a16="http://schemas.microsoft.com/office/drawing/2014/main" id="{269F67B5-050D-4BB2-9C6B-F7A1A2DF1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1835" r="21835"/>
          <a:stretch>
            <a:fillRect/>
          </a:stretch>
        </p:blipFill>
        <p:spPr/>
      </p:pic>
      <p:pic>
        <p:nvPicPr>
          <p:cNvPr id="80" name="图片占位符 79" descr="图片包含 水, 天空, 户外, 自然&#10;&#10;描述已自动生成">
            <a:extLst>
              <a:ext uri="{FF2B5EF4-FFF2-40B4-BE49-F238E27FC236}">
                <a16:creationId xmlns:a16="http://schemas.microsoft.com/office/drawing/2014/main" id="{07865367-79B1-4D1B-AA7F-12FF57BFF5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1835" r="21835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9CE602-C751-4860-80A5-1A601EB4F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62020A43-9BEE-49DF-8BE4-563948417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25623B9-EC13-4CA7-8D21-A046010EC276}"/>
              </a:ext>
            </a:extLst>
          </p:cNvPr>
          <p:cNvSpPr/>
          <p:nvPr/>
        </p:nvSpPr>
        <p:spPr>
          <a:xfrm>
            <a:off x="-1077509" y="4104004"/>
            <a:ext cx="14347018" cy="14347018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65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057901C-747B-4E74-B912-A5E5F2AD6038}"/>
              </a:ext>
            </a:extLst>
          </p:cNvPr>
          <p:cNvSpPr/>
          <p:nvPr/>
        </p:nvSpPr>
        <p:spPr>
          <a:xfrm>
            <a:off x="-543547" y="4701343"/>
            <a:ext cx="13279094" cy="13279094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65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DD6595A-6F21-4DC2-A4EB-F301AB1AEA31}"/>
              </a:ext>
            </a:extLst>
          </p:cNvPr>
          <p:cNvSpPr/>
          <p:nvPr/>
        </p:nvSpPr>
        <p:spPr>
          <a:xfrm>
            <a:off x="1318155" y="6327194"/>
            <a:ext cx="9555690" cy="95556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09A2B8-339F-43D0-8E85-0BE815DE309A}"/>
              </a:ext>
            </a:extLst>
          </p:cNvPr>
          <p:cNvSpPr txBox="1"/>
          <p:nvPr/>
        </p:nvSpPr>
        <p:spPr>
          <a:xfrm>
            <a:off x="5404339" y="4997479"/>
            <a:ext cx="1383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2FB9BE-E2DB-4EF7-98DD-0A281C38223E}"/>
              </a:ext>
            </a:extLst>
          </p:cNvPr>
          <p:cNvSpPr/>
          <p:nvPr/>
        </p:nvSpPr>
        <p:spPr>
          <a:xfrm>
            <a:off x="3370346" y="5532512"/>
            <a:ext cx="5474753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0245DDA-D3AF-4A0B-B82D-AF81212EFE8C}"/>
              </a:ext>
            </a:extLst>
          </p:cNvPr>
          <p:cNvCxnSpPr>
            <a:cxnSpLocks/>
          </p:cNvCxnSpPr>
          <p:nvPr/>
        </p:nvCxnSpPr>
        <p:spPr>
          <a:xfrm flipV="1">
            <a:off x="1781907" y="3595509"/>
            <a:ext cx="0" cy="1937003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47F2305-EAA2-4E1B-A199-47CD1E6DD41A}"/>
              </a:ext>
            </a:extLst>
          </p:cNvPr>
          <p:cNvCxnSpPr>
            <a:cxnSpLocks/>
          </p:cNvCxnSpPr>
          <p:nvPr/>
        </p:nvCxnSpPr>
        <p:spPr>
          <a:xfrm flipV="1">
            <a:off x="4665784" y="3595508"/>
            <a:ext cx="0" cy="6516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99B3CFA-F668-4BFE-BAAC-12F00435314F}"/>
              </a:ext>
            </a:extLst>
          </p:cNvPr>
          <p:cNvCxnSpPr>
            <a:cxnSpLocks/>
          </p:cNvCxnSpPr>
          <p:nvPr/>
        </p:nvCxnSpPr>
        <p:spPr>
          <a:xfrm flipV="1">
            <a:off x="7549661" y="3595508"/>
            <a:ext cx="0" cy="6516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E3FF4B4-7331-488A-8A1A-48C8C61B440C}"/>
              </a:ext>
            </a:extLst>
          </p:cNvPr>
          <p:cNvCxnSpPr>
            <a:cxnSpLocks/>
          </p:cNvCxnSpPr>
          <p:nvPr/>
        </p:nvCxnSpPr>
        <p:spPr>
          <a:xfrm flipV="1">
            <a:off x="10433538" y="3595509"/>
            <a:ext cx="0" cy="1937003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8BAF635-3D27-4DE2-BE68-A25412FF975F}"/>
              </a:ext>
            </a:extLst>
          </p:cNvPr>
          <p:cNvSpPr txBox="1"/>
          <p:nvPr/>
        </p:nvSpPr>
        <p:spPr>
          <a:xfrm>
            <a:off x="1214554" y="2833044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05F97B-F4C3-45E3-B5D2-2B9A1D65B257}"/>
              </a:ext>
            </a:extLst>
          </p:cNvPr>
          <p:cNvSpPr txBox="1"/>
          <p:nvPr/>
        </p:nvSpPr>
        <p:spPr>
          <a:xfrm>
            <a:off x="4098431" y="2833044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FDE573B-770F-4898-8BFA-F0ADDD3211BF}"/>
              </a:ext>
            </a:extLst>
          </p:cNvPr>
          <p:cNvSpPr txBox="1"/>
          <p:nvPr/>
        </p:nvSpPr>
        <p:spPr>
          <a:xfrm>
            <a:off x="6970589" y="2833044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06FF0CA-19CF-4629-85CE-CE20FA97EB51}"/>
              </a:ext>
            </a:extLst>
          </p:cNvPr>
          <p:cNvSpPr txBox="1"/>
          <p:nvPr/>
        </p:nvSpPr>
        <p:spPr>
          <a:xfrm>
            <a:off x="9866185" y="2833044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2426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BB505-278A-483C-9F5A-7B582BCF9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28902-B0BC-4B62-BCB8-1C4F3F268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1CC74E-68FC-41CD-AD15-E2676F5B6567}"/>
              </a:ext>
            </a:extLst>
          </p:cNvPr>
          <p:cNvSpPr/>
          <p:nvPr/>
        </p:nvSpPr>
        <p:spPr>
          <a:xfrm>
            <a:off x="8433383" y="1676958"/>
            <a:ext cx="2656648" cy="4107013"/>
          </a:xfrm>
          <a:prstGeom prst="roundRect">
            <a:avLst>
              <a:gd name="adj" fmla="val 4264"/>
            </a:avLst>
          </a:prstGeo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753ED7-0AF8-41F9-8E7A-123859574E26}"/>
              </a:ext>
            </a:extLst>
          </p:cNvPr>
          <p:cNvSpPr/>
          <p:nvPr/>
        </p:nvSpPr>
        <p:spPr>
          <a:xfrm>
            <a:off x="5068860" y="1676958"/>
            <a:ext cx="2656648" cy="4107013"/>
          </a:xfrm>
          <a:prstGeom prst="roundRect">
            <a:avLst>
              <a:gd name="adj" fmla="val 4264"/>
            </a:avLst>
          </a:prstGeo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9B46AE7-CDC7-420D-95CB-C2975B7F241D}"/>
              </a:ext>
            </a:extLst>
          </p:cNvPr>
          <p:cNvSpPr/>
          <p:nvPr/>
        </p:nvSpPr>
        <p:spPr>
          <a:xfrm>
            <a:off x="5068860" y="2274277"/>
            <a:ext cx="2656648" cy="2994438"/>
          </a:xfrm>
          <a:prstGeom prst="roundRect">
            <a:avLst>
              <a:gd name="adj" fmla="val 4264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479C3D-F0A1-47F6-AD36-EB51D73DC9D3}"/>
              </a:ext>
            </a:extLst>
          </p:cNvPr>
          <p:cNvSpPr/>
          <p:nvPr/>
        </p:nvSpPr>
        <p:spPr>
          <a:xfrm>
            <a:off x="8433383" y="2274277"/>
            <a:ext cx="2656648" cy="2994438"/>
          </a:xfrm>
          <a:prstGeom prst="roundRect">
            <a:avLst>
              <a:gd name="adj" fmla="val 4264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2B7B9F-9287-4A80-B122-C932004C975E}"/>
              </a:ext>
            </a:extLst>
          </p:cNvPr>
          <p:cNvSpPr/>
          <p:nvPr/>
        </p:nvSpPr>
        <p:spPr>
          <a:xfrm>
            <a:off x="1052026" y="3150806"/>
            <a:ext cx="3269540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0F360A-0A15-47F6-9E2D-A74EBD4B3220}"/>
              </a:ext>
            </a:extLst>
          </p:cNvPr>
          <p:cNvSpPr txBox="1"/>
          <p:nvPr/>
        </p:nvSpPr>
        <p:spPr>
          <a:xfrm>
            <a:off x="1052025" y="2689141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grpSp>
        <p:nvGrpSpPr>
          <p:cNvPr id="14" name="图形 10" descr="处理器">
            <a:extLst>
              <a:ext uri="{FF2B5EF4-FFF2-40B4-BE49-F238E27FC236}">
                <a16:creationId xmlns:a16="http://schemas.microsoft.com/office/drawing/2014/main" id="{4D784452-3572-46A2-AC1E-1ECF4D342BEE}"/>
              </a:ext>
            </a:extLst>
          </p:cNvPr>
          <p:cNvGrpSpPr/>
          <p:nvPr/>
        </p:nvGrpSpPr>
        <p:grpSpPr>
          <a:xfrm>
            <a:off x="5863737" y="2755656"/>
            <a:ext cx="914400" cy="914400"/>
            <a:chOff x="5638800" y="2971800"/>
            <a:chExt cx="914400" cy="914400"/>
          </a:xfr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2C67573-2905-4B7D-B2F5-EEC2150956FE}"/>
                </a:ext>
              </a:extLst>
            </p:cNvPr>
            <p:cNvSpPr/>
            <p:nvPr/>
          </p:nvSpPr>
          <p:spPr>
            <a:xfrm>
              <a:off x="5734050" y="32956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A5F64E0-1151-491A-958C-E8D58E041212}"/>
                </a:ext>
              </a:extLst>
            </p:cNvPr>
            <p:cNvSpPr/>
            <p:nvPr/>
          </p:nvSpPr>
          <p:spPr>
            <a:xfrm>
              <a:off x="5734050" y="3219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942DF63-46D2-4B57-82B6-488CB385CA68}"/>
                </a:ext>
              </a:extLst>
            </p:cNvPr>
            <p:cNvSpPr/>
            <p:nvPr/>
          </p:nvSpPr>
          <p:spPr>
            <a:xfrm>
              <a:off x="5734050" y="33718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A43090C-87BE-4E41-99F3-D2A789B1F3FA}"/>
                </a:ext>
              </a:extLst>
            </p:cNvPr>
            <p:cNvSpPr/>
            <p:nvPr/>
          </p:nvSpPr>
          <p:spPr>
            <a:xfrm>
              <a:off x="5734050" y="3600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6C2034A-F001-4656-8CC1-8A36CDF93368}"/>
                </a:ext>
              </a:extLst>
            </p:cNvPr>
            <p:cNvSpPr/>
            <p:nvPr/>
          </p:nvSpPr>
          <p:spPr>
            <a:xfrm>
              <a:off x="5734050" y="35242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B2265A0-2769-4869-A81D-E63138ABCF98}"/>
                </a:ext>
              </a:extLst>
            </p:cNvPr>
            <p:cNvSpPr/>
            <p:nvPr/>
          </p:nvSpPr>
          <p:spPr>
            <a:xfrm>
              <a:off x="5734050" y="34480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9E81A8B-CB7B-43B5-BE60-D59A436CAA62}"/>
                </a:ext>
              </a:extLst>
            </p:cNvPr>
            <p:cNvSpPr/>
            <p:nvPr/>
          </p:nvSpPr>
          <p:spPr>
            <a:xfrm>
              <a:off x="6391275" y="35242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A81614B-2602-4E1D-AE3D-C686283E860F}"/>
                </a:ext>
              </a:extLst>
            </p:cNvPr>
            <p:cNvSpPr/>
            <p:nvPr/>
          </p:nvSpPr>
          <p:spPr>
            <a:xfrm>
              <a:off x="6391275" y="3600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1DD477-E8A7-416F-98F0-B160A2E8E30F}"/>
                </a:ext>
              </a:extLst>
            </p:cNvPr>
            <p:cNvSpPr/>
            <p:nvPr/>
          </p:nvSpPr>
          <p:spPr>
            <a:xfrm>
              <a:off x="6391275" y="34480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F895A77-88FF-4116-8136-D8C089BCB0D4}"/>
                </a:ext>
              </a:extLst>
            </p:cNvPr>
            <p:cNvSpPr/>
            <p:nvPr/>
          </p:nvSpPr>
          <p:spPr>
            <a:xfrm>
              <a:off x="6391275" y="3219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00D6B8F-826B-42FE-BD9A-76AC28F70A87}"/>
                </a:ext>
              </a:extLst>
            </p:cNvPr>
            <p:cNvSpPr/>
            <p:nvPr/>
          </p:nvSpPr>
          <p:spPr>
            <a:xfrm>
              <a:off x="6391275" y="33718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CC656FC-6A15-4519-BC40-A8F1BD969472}"/>
                </a:ext>
              </a:extLst>
            </p:cNvPr>
            <p:cNvSpPr/>
            <p:nvPr/>
          </p:nvSpPr>
          <p:spPr>
            <a:xfrm>
              <a:off x="6391275" y="32956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AFA4A3B-13E0-4EE7-9B20-63CD02979B37}"/>
                </a:ext>
              </a:extLst>
            </p:cNvPr>
            <p:cNvSpPr/>
            <p:nvPr/>
          </p:nvSpPr>
          <p:spPr>
            <a:xfrm>
              <a:off x="61150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3D0263B-A65D-402E-AFFE-C3480D509944}"/>
                </a:ext>
              </a:extLst>
            </p:cNvPr>
            <p:cNvSpPr/>
            <p:nvPr/>
          </p:nvSpPr>
          <p:spPr>
            <a:xfrm>
              <a:off x="62674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B044BE4-9F3A-420A-86AB-04DA703A90B6}"/>
                </a:ext>
              </a:extLst>
            </p:cNvPr>
            <p:cNvSpPr/>
            <p:nvPr/>
          </p:nvSpPr>
          <p:spPr>
            <a:xfrm>
              <a:off x="61912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54D02BA-C584-4680-80BA-B2AD3E06B9A3}"/>
                </a:ext>
              </a:extLst>
            </p:cNvPr>
            <p:cNvSpPr/>
            <p:nvPr/>
          </p:nvSpPr>
          <p:spPr>
            <a:xfrm>
              <a:off x="60388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A89DED-7035-4025-9B59-45A1C50CCC21}"/>
                </a:ext>
              </a:extLst>
            </p:cNvPr>
            <p:cNvSpPr/>
            <p:nvPr/>
          </p:nvSpPr>
          <p:spPr>
            <a:xfrm>
              <a:off x="58864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4A66CDE-9186-4979-8C5D-F051AECC8D54}"/>
                </a:ext>
              </a:extLst>
            </p:cNvPr>
            <p:cNvSpPr/>
            <p:nvPr/>
          </p:nvSpPr>
          <p:spPr>
            <a:xfrm>
              <a:off x="596265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BB3CEF5-D4B6-4770-89AE-5FD4ECA702F9}"/>
                </a:ext>
              </a:extLst>
            </p:cNvPr>
            <p:cNvSpPr/>
            <p:nvPr/>
          </p:nvSpPr>
          <p:spPr>
            <a:xfrm>
              <a:off x="59626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9B6B35D-41FD-4FD4-8B26-15E80636C7DC}"/>
                </a:ext>
              </a:extLst>
            </p:cNvPr>
            <p:cNvSpPr/>
            <p:nvPr/>
          </p:nvSpPr>
          <p:spPr>
            <a:xfrm>
              <a:off x="58864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B5D46CF-C04D-4397-BD24-6CADC228D1C0}"/>
                </a:ext>
              </a:extLst>
            </p:cNvPr>
            <p:cNvSpPr/>
            <p:nvPr/>
          </p:nvSpPr>
          <p:spPr>
            <a:xfrm>
              <a:off x="60388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7D7C0BC8-2201-4E9F-9FC0-16BCE06759E2}"/>
                </a:ext>
              </a:extLst>
            </p:cNvPr>
            <p:cNvSpPr/>
            <p:nvPr/>
          </p:nvSpPr>
          <p:spPr>
            <a:xfrm>
              <a:off x="61150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417979A-13FA-48A6-9916-DC91992A495B}"/>
                </a:ext>
              </a:extLst>
            </p:cNvPr>
            <p:cNvSpPr/>
            <p:nvPr/>
          </p:nvSpPr>
          <p:spPr>
            <a:xfrm>
              <a:off x="61912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28501E1-67ED-499B-BD89-C7D1AADB2414}"/>
                </a:ext>
              </a:extLst>
            </p:cNvPr>
            <p:cNvSpPr/>
            <p:nvPr/>
          </p:nvSpPr>
          <p:spPr>
            <a:xfrm>
              <a:off x="626745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7937F68-DBA1-47C1-91AF-57215E2D554F}"/>
                </a:ext>
              </a:extLst>
            </p:cNvPr>
            <p:cNvSpPr/>
            <p:nvPr/>
          </p:nvSpPr>
          <p:spPr>
            <a:xfrm>
              <a:off x="5972175" y="3305175"/>
              <a:ext cx="247650" cy="247650"/>
            </a:xfrm>
            <a:custGeom>
              <a:avLst/>
              <a:gdLst>
                <a:gd name="connsiteX0" fmla="*/ 0 w 247650"/>
                <a:gd name="connsiteY0" fmla="*/ 0 h 247650"/>
                <a:gd name="connsiteX1" fmla="*/ 247650 w 247650"/>
                <a:gd name="connsiteY1" fmla="*/ 0 h 247650"/>
                <a:gd name="connsiteX2" fmla="*/ 247650 w 247650"/>
                <a:gd name="connsiteY2" fmla="*/ 247650 h 247650"/>
                <a:gd name="connsiteX3" fmla="*/ 0 w 24765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47650">
                  <a:moveTo>
                    <a:pt x="0" y="0"/>
                  </a:moveTo>
                  <a:lnTo>
                    <a:pt x="247650" y="0"/>
                  </a:lnTo>
                  <a:lnTo>
                    <a:pt x="247650" y="247650"/>
                  </a:lnTo>
                  <a:lnTo>
                    <a:pt x="0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37C0D9EE-A9D9-4594-9548-86B290D5726B}"/>
                </a:ext>
              </a:extLst>
            </p:cNvPr>
            <p:cNvSpPr/>
            <p:nvPr/>
          </p:nvSpPr>
          <p:spPr>
            <a:xfrm>
              <a:off x="5838825" y="3171825"/>
              <a:ext cx="514350" cy="514350"/>
            </a:xfrm>
            <a:custGeom>
              <a:avLst/>
              <a:gdLst>
                <a:gd name="connsiteX0" fmla="*/ 476250 w 514350"/>
                <a:gd name="connsiteY0" fmla="*/ 0 h 514350"/>
                <a:gd name="connsiteX1" fmla="*/ 38100 w 514350"/>
                <a:gd name="connsiteY1" fmla="*/ 0 h 514350"/>
                <a:gd name="connsiteX2" fmla="*/ 0 w 514350"/>
                <a:gd name="connsiteY2" fmla="*/ 38100 h 514350"/>
                <a:gd name="connsiteX3" fmla="*/ 0 w 514350"/>
                <a:gd name="connsiteY3" fmla="*/ 476250 h 514350"/>
                <a:gd name="connsiteX4" fmla="*/ 38100 w 514350"/>
                <a:gd name="connsiteY4" fmla="*/ 514350 h 514350"/>
                <a:gd name="connsiteX5" fmla="*/ 476250 w 514350"/>
                <a:gd name="connsiteY5" fmla="*/ 514350 h 514350"/>
                <a:gd name="connsiteX6" fmla="*/ 514350 w 514350"/>
                <a:gd name="connsiteY6" fmla="*/ 476250 h 514350"/>
                <a:gd name="connsiteX7" fmla="*/ 514350 w 514350"/>
                <a:gd name="connsiteY7" fmla="*/ 38100 h 514350"/>
                <a:gd name="connsiteX8" fmla="*/ 476250 w 514350"/>
                <a:gd name="connsiteY8" fmla="*/ 0 h 514350"/>
                <a:gd name="connsiteX9" fmla="*/ 419100 w 514350"/>
                <a:gd name="connsiteY9" fmla="*/ 419100 h 514350"/>
                <a:gd name="connsiteX10" fmla="*/ 95250 w 514350"/>
                <a:gd name="connsiteY10" fmla="*/ 419100 h 514350"/>
                <a:gd name="connsiteX11" fmla="*/ 95250 w 514350"/>
                <a:gd name="connsiteY11" fmla="*/ 95250 h 514350"/>
                <a:gd name="connsiteX12" fmla="*/ 419100 w 514350"/>
                <a:gd name="connsiteY12" fmla="*/ 952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350" h="514350">
                  <a:moveTo>
                    <a:pt x="476250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76250"/>
                  </a:lnTo>
                  <a:cubicBezTo>
                    <a:pt x="0" y="497292"/>
                    <a:pt x="17058" y="514350"/>
                    <a:pt x="38100" y="514350"/>
                  </a:cubicBezTo>
                  <a:lnTo>
                    <a:pt x="476250" y="514350"/>
                  </a:lnTo>
                  <a:cubicBezTo>
                    <a:pt x="497292" y="514350"/>
                    <a:pt x="514350" y="497292"/>
                    <a:pt x="514350" y="476250"/>
                  </a:cubicBezTo>
                  <a:lnTo>
                    <a:pt x="514350" y="38100"/>
                  </a:lnTo>
                  <a:cubicBezTo>
                    <a:pt x="514350" y="17058"/>
                    <a:pt x="497292" y="0"/>
                    <a:pt x="476250" y="0"/>
                  </a:cubicBezTo>
                  <a:close/>
                  <a:moveTo>
                    <a:pt x="419100" y="419100"/>
                  </a:moveTo>
                  <a:lnTo>
                    <a:pt x="95250" y="419100"/>
                  </a:lnTo>
                  <a:lnTo>
                    <a:pt x="95250" y="95250"/>
                  </a:lnTo>
                  <a:lnTo>
                    <a:pt x="4191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图形 12" descr="蓝牙">
            <a:extLst>
              <a:ext uri="{FF2B5EF4-FFF2-40B4-BE49-F238E27FC236}">
                <a16:creationId xmlns:a16="http://schemas.microsoft.com/office/drawing/2014/main" id="{B7137CD0-C4C4-4E3E-9CC0-98AA2E08AA9A}"/>
              </a:ext>
            </a:extLst>
          </p:cNvPr>
          <p:cNvSpPr/>
          <p:nvPr/>
        </p:nvSpPr>
        <p:spPr>
          <a:xfrm>
            <a:off x="9561682" y="2824529"/>
            <a:ext cx="400050" cy="800100"/>
          </a:xfrm>
          <a:custGeom>
            <a:avLst/>
            <a:gdLst>
              <a:gd name="connsiteX0" fmla="*/ 169355 w 400050"/>
              <a:gd name="connsiteY0" fmla="*/ 804482 h 800100"/>
              <a:gd name="connsiteX1" fmla="*/ 169355 w 400050"/>
              <a:gd name="connsiteY1" fmla="*/ 471583 h 800100"/>
              <a:gd name="connsiteX2" fmla="*/ 40386 w 400050"/>
              <a:gd name="connsiteY2" fmla="*/ 600551 h 800100"/>
              <a:gd name="connsiteX3" fmla="*/ 0 w 400050"/>
              <a:gd name="connsiteY3" fmla="*/ 560165 h 800100"/>
              <a:gd name="connsiteX4" fmla="*/ 157925 w 400050"/>
              <a:gd name="connsiteY4" fmla="*/ 402241 h 800100"/>
              <a:gd name="connsiteX5" fmla="*/ 0 w 400050"/>
              <a:gd name="connsiteY5" fmla="*/ 244316 h 800100"/>
              <a:gd name="connsiteX6" fmla="*/ 40386 w 400050"/>
              <a:gd name="connsiteY6" fmla="*/ 203930 h 800100"/>
              <a:gd name="connsiteX7" fmla="*/ 169355 w 400050"/>
              <a:gd name="connsiteY7" fmla="*/ 332899 h 800100"/>
              <a:gd name="connsiteX8" fmla="*/ 169355 w 400050"/>
              <a:gd name="connsiteY8" fmla="*/ 0 h 800100"/>
              <a:gd name="connsiteX9" fmla="*/ 405384 w 400050"/>
              <a:gd name="connsiteY9" fmla="*/ 235553 h 800100"/>
              <a:gd name="connsiteX10" fmla="*/ 238697 w 400050"/>
              <a:gd name="connsiteY10" fmla="*/ 402241 h 800100"/>
              <a:gd name="connsiteX11" fmla="*/ 405384 w 400050"/>
              <a:gd name="connsiteY11" fmla="*/ 568928 h 800100"/>
              <a:gd name="connsiteX12" fmla="*/ 226505 w 400050"/>
              <a:gd name="connsiteY12" fmla="*/ 471107 h 800100"/>
              <a:gd name="connsiteX13" fmla="*/ 226505 w 400050"/>
              <a:gd name="connsiteY13" fmla="*/ 666750 h 800100"/>
              <a:gd name="connsiteX14" fmla="*/ 324517 w 400050"/>
              <a:gd name="connsiteY14" fmla="*/ 568928 h 800100"/>
              <a:gd name="connsiteX15" fmla="*/ 226505 w 400050"/>
              <a:gd name="connsiteY15" fmla="*/ 137732 h 800100"/>
              <a:gd name="connsiteX16" fmla="*/ 226505 w 400050"/>
              <a:gd name="connsiteY16" fmla="*/ 333661 h 800100"/>
              <a:gd name="connsiteX17" fmla="*/ 324517 w 400050"/>
              <a:gd name="connsiteY17" fmla="*/ 235553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0050" h="800100">
                <a:moveTo>
                  <a:pt x="169355" y="804482"/>
                </a:moveTo>
                <a:lnTo>
                  <a:pt x="169355" y="471583"/>
                </a:lnTo>
                <a:lnTo>
                  <a:pt x="40386" y="600551"/>
                </a:lnTo>
                <a:lnTo>
                  <a:pt x="0" y="560165"/>
                </a:lnTo>
                <a:lnTo>
                  <a:pt x="157925" y="402241"/>
                </a:lnTo>
                <a:lnTo>
                  <a:pt x="0" y="244316"/>
                </a:lnTo>
                <a:lnTo>
                  <a:pt x="40386" y="203930"/>
                </a:lnTo>
                <a:lnTo>
                  <a:pt x="169355" y="332899"/>
                </a:lnTo>
                <a:lnTo>
                  <a:pt x="169355" y="0"/>
                </a:lnTo>
                <a:lnTo>
                  <a:pt x="405384" y="235553"/>
                </a:lnTo>
                <a:lnTo>
                  <a:pt x="238697" y="402241"/>
                </a:lnTo>
                <a:lnTo>
                  <a:pt x="405384" y="568928"/>
                </a:lnTo>
                <a:close/>
                <a:moveTo>
                  <a:pt x="226505" y="471107"/>
                </a:moveTo>
                <a:lnTo>
                  <a:pt x="226505" y="666750"/>
                </a:lnTo>
                <a:lnTo>
                  <a:pt x="324517" y="568928"/>
                </a:lnTo>
                <a:close/>
                <a:moveTo>
                  <a:pt x="226505" y="137732"/>
                </a:moveTo>
                <a:lnTo>
                  <a:pt x="226505" y="333661"/>
                </a:lnTo>
                <a:lnTo>
                  <a:pt x="324517" y="235553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F330759-A82F-45C7-A5FE-0BC8E73E3950}"/>
              </a:ext>
            </a:extLst>
          </p:cNvPr>
          <p:cNvSpPr/>
          <p:nvPr/>
        </p:nvSpPr>
        <p:spPr>
          <a:xfrm>
            <a:off x="5104235" y="3934000"/>
            <a:ext cx="2509604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F66F5D-0B6D-4F04-AC88-9CD1C18487FC}"/>
              </a:ext>
            </a:extLst>
          </p:cNvPr>
          <p:cNvSpPr/>
          <p:nvPr/>
        </p:nvSpPr>
        <p:spPr>
          <a:xfrm>
            <a:off x="8506905" y="3934000"/>
            <a:ext cx="2509604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947C948-3DD2-43C5-B815-629799F1939F}"/>
              </a:ext>
            </a:extLst>
          </p:cNvPr>
          <p:cNvGrpSpPr/>
          <p:nvPr/>
        </p:nvGrpSpPr>
        <p:grpSpPr>
          <a:xfrm rot="19988963">
            <a:off x="-735548" y="3015180"/>
            <a:ext cx="2368547" cy="5050115"/>
            <a:chOff x="-138249" y="-3828665"/>
            <a:chExt cx="6086831" cy="12978081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3A8CB11-FD31-4415-B6AD-591B7F3F80FA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BF15BB3-576F-4216-B745-6FC804DF134E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CC61934-E0A9-4F85-9EFA-93EC20ACE276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5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35BB4E-A544-47DE-9A98-8B77D042B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2031325" cy="590931"/>
          </a:xfrm>
        </p:spPr>
        <p:txBody>
          <a:bodyPr/>
          <a:lstStyle/>
          <a:p>
            <a:r>
              <a:rPr lang="zh-CN" altLang="en-US" dirty="0"/>
              <a:t>阶段计划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20F5E7-A98B-48CF-941E-6101AB51B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2316AD-69CC-4F26-A391-46F92EE99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1657826" cy="424732"/>
          </a:xfrm>
        </p:spPr>
        <p:txBody>
          <a:bodyPr/>
          <a:lstStyle/>
          <a:p>
            <a:r>
              <a:rPr lang="af-ZA" altLang="zh-CN" dirty="0"/>
              <a:t>Stage plan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203E38-5A9F-4090-8481-EBC39379CB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8677" y="3423877"/>
            <a:ext cx="5743689" cy="7013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9037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4A5C25-C343-41E8-9AED-CEB649B64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阶段计划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AC75DA-9C2C-43F0-8D3D-9E5630DE52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49463C-E633-41A2-88B7-65285E7186DE}"/>
              </a:ext>
            </a:extLst>
          </p:cNvPr>
          <p:cNvGrpSpPr/>
          <p:nvPr/>
        </p:nvGrpSpPr>
        <p:grpSpPr>
          <a:xfrm>
            <a:off x="1382330" y="2889000"/>
            <a:ext cx="1080000" cy="1080000"/>
            <a:chOff x="1382330" y="2889000"/>
            <a:chExt cx="1080000" cy="108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C376490-FA36-4DE5-A1F6-DD4A3E96948F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CFC10D4F-977A-46B6-8104-D9CEA2CD03B0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BA070909-1FE6-4FA7-9896-FA137C6AA1E7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261ABB-6879-401B-89EF-0068865FA96F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175780-CA78-4BFD-B308-54557F13D885}"/>
              </a:ext>
            </a:extLst>
          </p:cNvPr>
          <p:cNvCxnSpPr>
            <a:cxnSpLocks/>
          </p:cNvCxnSpPr>
          <p:nvPr/>
        </p:nvCxnSpPr>
        <p:spPr>
          <a:xfrm>
            <a:off x="1922329" y="4189988"/>
            <a:ext cx="0" cy="587828"/>
          </a:xfrm>
          <a:prstGeom prst="line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0DB4E4-4850-4A52-92CC-6AE5C382852B}"/>
              </a:ext>
            </a:extLst>
          </p:cNvPr>
          <p:cNvGrpSpPr/>
          <p:nvPr/>
        </p:nvGrpSpPr>
        <p:grpSpPr>
          <a:xfrm>
            <a:off x="3049596" y="3506208"/>
            <a:ext cx="1080000" cy="1080000"/>
            <a:chOff x="1382330" y="2889000"/>
            <a:chExt cx="1080000" cy="108000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9A4E584-D057-490F-BD3C-9D544E85FAAA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675851D-6EF2-4C36-BE40-E77025656550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F7D3E65-D6A3-49FF-9BCC-57F73B6B03CB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88DF2E-9A82-4DEB-8C8E-07A2BDAE675B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26448BD-C84D-43C5-B272-B9B247F63A5F}"/>
              </a:ext>
            </a:extLst>
          </p:cNvPr>
          <p:cNvSpPr/>
          <p:nvPr/>
        </p:nvSpPr>
        <p:spPr>
          <a:xfrm>
            <a:off x="799692" y="5416527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DE3B907-49E6-4356-8505-CD5CC4EF5ABF}"/>
              </a:ext>
            </a:extLst>
          </p:cNvPr>
          <p:cNvSpPr txBox="1"/>
          <p:nvPr/>
        </p:nvSpPr>
        <p:spPr>
          <a:xfrm>
            <a:off x="799691" y="4954862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EAD4254-865C-40A2-B162-FD594BEEAC8E}"/>
              </a:ext>
            </a:extLst>
          </p:cNvPr>
          <p:cNvCxnSpPr>
            <a:cxnSpLocks/>
          </p:cNvCxnSpPr>
          <p:nvPr/>
        </p:nvCxnSpPr>
        <p:spPr>
          <a:xfrm>
            <a:off x="3589595" y="2665643"/>
            <a:ext cx="0" cy="587828"/>
          </a:xfrm>
          <a:prstGeom prst="line">
            <a:avLst/>
          </a:prstGeom>
          <a:ln w="1905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BD4DE95-E996-4015-8433-567CAE1A62C6}"/>
              </a:ext>
            </a:extLst>
          </p:cNvPr>
          <p:cNvSpPr/>
          <p:nvPr/>
        </p:nvSpPr>
        <p:spPr>
          <a:xfrm>
            <a:off x="2343601" y="1781048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760BBA-CCCD-4A3F-B484-9BE3328AA34E}"/>
              </a:ext>
            </a:extLst>
          </p:cNvPr>
          <p:cNvSpPr txBox="1"/>
          <p:nvPr/>
        </p:nvSpPr>
        <p:spPr>
          <a:xfrm>
            <a:off x="2343600" y="1319383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C91819-A11A-4AF4-AB5C-5DBE4205EFB0}"/>
              </a:ext>
            </a:extLst>
          </p:cNvPr>
          <p:cNvGrpSpPr/>
          <p:nvPr/>
        </p:nvGrpSpPr>
        <p:grpSpPr>
          <a:xfrm>
            <a:off x="4716862" y="2889000"/>
            <a:ext cx="1080000" cy="1080000"/>
            <a:chOff x="1382330" y="2889000"/>
            <a:chExt cx="1080000" cy="108000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AFAFD0C-AA30-4721-A9A0-90B577B390C3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AFC66881-3746-4878-B31B-233AFDBBFDA4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04401741-5FB9-456E-B3A1-B2D936CB8E56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0BD08DE-7886-4BE4-AB9C-0DBB88033127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B3C85A7-C093-4F9D-B955-16AEDC71DE8D}"/>
              </a:ext>
            </a:extLst>
          </p:cNvPr>
          <p:cNvCxnSpPr>
            <a:cxnSpLocks/>
          </p:cNvCxnSpPr>
          <p:nvPr/>
        </p:nvCxnSpPr>
        <p:spPr>
          <a:xfrm>
            <a:off x="5271786" y="4189988"/>
            <a:ext cx="0" cy="587828"/>
          </a:xfrm>
          <a:prstGeom prst="line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B766ACE-B822-4649-B9EC-FDB1375A3C8F}"/>
              </a:ext>
            </a:extLst>
          </p:cNvPr>
          <p:cNvGrpSpPr/>
          <p:nvPr/>
        </p:nvGrpSpPr>
        <p:grpSpPr>
          <a:xfrm>
            <a:off x="6384128" y="3506208"/>
            <a:ext cx="1080000" cy="1080000"/>
            <a:chOff x="1382330" y="2889000"/>
            <a:chExt cx="1080000" cy="108000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C0DC7DD-8D53-4020-B502-3D56CABB9645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1470843B-575C-4903-865A-CE508028EDCA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C8CD041A-54FB-45DF-9E47-F3E958BFA525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E0A2B57-080A-47AE-BD38-4A0CCB243A0D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6D90B30-5FCD-4C8C-AD44-85A37FE1DBED}"/>
              </a:ext>
            </a:extLst>
          </p:cNvPr>
          <p:cNvCxnSpPr>
            <a:cxnSpLocks/>
          </p:cNvCxnSpPr>
          <p:nvPr/>
        </p:nvCxnSpPr>
        <p:spPr>
          <a:xfrm>
            <a:off x="6910023" y="2665643"/>
            <a:ext cx="0" cy="587828"/>
          </a:xfrm>
          <a:prstGeom prst="line">
            <a:avLst/>
          </a:prstGeom>
          <a:ln w="1905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0F6C4AA4-2372-4E51-A8CC-00E7CB99B0E0}"/>
              </a:ext>
            </a:extLst>
          </p:cNvPr>
          <p:cNvSpPr/>
          <p:nvPr/>
        </p:nvSpPr>
        <p:spPr>
          <a:xfrm>
            <a:off x="5678133" y="1781048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90D0F8-39B3-46BC-8251-60B97D19EE84}"/>
              </a:ext>
            </a:extLst>
          </p:cNvPr>
          <p:cNvSpPr txBox="1"/>
          <p:nvPr/>
        </p:nvSpPr>
        <p:spPr>
          <a:xfrm>
            <a:off x="5678132" y="1319383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8BFBB15-D7A5-430B-A4D6-619E10839BD8}"/>
              </a:ext>
            </a:extLst>
          </p:cNvPr>
          <p:cNvSpPr/>
          <p:nvPr/>
        </p:nvSpPr>
        <p:spPr>
          <a:xfrm>
            <a:off x="4155377" y="5416527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FDC6DDF-B4CC-49EA-8797-86E6A2FB9594}"/>
              </a:ext>
            </a:extLst>
          </p:cNvPr>
          <p:cNvSpPr txBox="1"/>
          <p:nvPr/>
        </p:nvSpPr>
        <p:spPr>
          <a:xfrm>
            <a:off x="4155376" y="4954862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B6B98E7-3B7B-46D1-BF04-D3C1AED72673}"/>
              </a:ext>
            </a:extLst>
          </p:cNvPr>
          <p:cNvGrpSpPr/>
          <p:nvPr/>
        </p:nvGrpSpPr>
        <p:grpSpPr>
          <a:xfrm>
            <a:off x="8051394" y="2889000"/>
            <a:ext cx="1080000" cy="1080000"/>
            <a:chOff x="1382330" y="2889000"/>
            <a:chExt cx="1080000" cy="1080000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E150ADD-832B-449E-8C57-732359D56B28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9EAD127D-312D-4886-9ED0-07D3CBCF0E05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122D0E15-4BA6-43FA-B672-0B03AE9D1F62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1F1DABD-93AC-46D7-943D-545951781DE4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06AB68C-D33E-4B35-91B6-B4EDB63DED2C}"/>
              </a:ext>
            </a:extLst>
          </p:cNvPr>
          <p:cNvGrpSpPr/>
          <p:nvPr/>
        </p:nvGrpSpPr>
        <p:grpSpPr>
          <a:xfrm>
            <a:off x="9718658" y="3506208"/>
            <a:ext cx="1080000" cy="1080000"/>
            <a:chOff x="1382330" y="2889000"/>
            <a:chExt cx="1080000" cy="10800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2C7777FF-7FA7-4F15-BB23-6E5FCD6FBDBD}"/>
                </a:ext>
              </a:extLst>
            </p:cNvPr>
            <p:cNvGrpSpPr/>
            <p:nvPr/>
          </p:nvGrpSpPr>
          <p:grpSpPr>
            <a:xfrm>
              <a:off x="1382330" y="2889000"/>
              <a:ext cx="1080000" cy="1080000"/>
              <a:chOff x="1382330" y="2889000"/>
              <a:chExt cx="1080000" cy="1080000"/>
            </a:xfrm>
          </p:grpSpPr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2742EF11-595B-46A8-822D-7A0D9BB1F043}"/>
                  </a:ext>
                </a:extLst>
              </p:cNvPr>
              <p:cNvSpPr/>
              <p:nvPr/>
            </p:nvSpPr>
            <p:spPr>
              <a:xfrm rot="2600708">
                <a:off x="1382330" y="2889000"/>
                <a:ext cx="1080000" cy="1080000"/>
              </a:xfrm>
              <a:prstGeom prst="roundRect">
                <a:avLst>
                  <a:gd name="adj" fmla="val 22308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3E53035E-B139-4748-B06B-CF1712E1C89B}"/>
                  </a:ext>
                </a:extLst>
              </p:cNvPr>
              <p:cNvSpPr/>
              <p:nvPr/>
            </p:nvSpPr>
            <p:spPr>
              <a:xfrm rot="2600708">
                <a:off x="1624321" y="3130990"/>
                <a:ext cx="596016" cy="596016"/>
              </a:xfrm>
              <a:prstGeom prst="roundRect">
                <a:avLst>
                  <a:gd name="adj" fmla="val 223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92216B8-3464-465A-B0E2-0677B4E00D7B}"/>
                </a:ext>
              </a:extLst>
            </p:cNvPr>
            <p:cNvSpPr txBox="1"/>
            <p:nvPr/>
          </p:nvSpPr>
          <p:spPr>
            <a:xfrm>
              <a:off x="1744235" y="3198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84FF42D-8890-4B54-806C-DC5387799D62}"/>
              </a:ext>
            </a:extLst>
          </p:cNvPr>
          <p:cNvCxnSpPr>
            <a:cxnSpLocks/>
          </p:cNvCxnSpPr>
          <p:nvPr/>
        </p:nvCxnSpPr>
        <p:spPr>
          <a:xfrm>
            <a:off x="8591393" y="4189988"/>
            <a:ext cx="0" cy="587828"/>
          </a:xfrm>
          <a:prstGeom prst="line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FE79D59-6E85-4FA9-8CBE-1DF213DA6B2B}"/>
              </a:ext>
            </a:extLst>
          </p:cNvPr>
          <p:cNvCxnSpPr>
            <a:cxnSpLocks/>
          </p:cNvCxnSpPr>
          <p:nvPr/>
        </p:nvCxnSpPr>
        <p:spPr>
          <a:xfrm>
            <a:off x="10258657" y="2665643"/>
            <a:ext cx="0" cy="587828"/>
          </a:xfrm>
          <a:prstGeom prst="line">
            <a:avLst/>
          </a:prstGeom>
          <a:ln w="1905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0DD681DF-DA96-4B58-951A-1896CCF1D632}"/>
              </a:ext>
            </a:extLst>
          </p:cNvPr>
          <p:cNvSpPr/>
          <p:nvPr/>
        </p:nvSpPr>
        <p:spPr>
          <a:xfrm>
            <a:off x="9026843" y="1781048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8C19A0F-514F-4EB1-B030-BB4324DD20E3}"/>
              </a:ext>
            </a:extLst>
          </p:cNvPr>
          <p:cNvSpPr txBox="1"/>
          <p:nvPr/>
        </p:nvSpPr>
        <p:spPr>
          <a:xfrm>
            <a:off x="9026842" y="1319383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FF2DA75-0A21-41CA-AEB5-873B7CFB423E}"/>
              </a:ext>
            </a:extLst>
          </p:cNvPr>
          <p:cNvSpPr/>
          <p:nvPr/>
        </p:nvSpPr>
        <p:spPr>
          <a:xfrm>
            <a:off x="7511061" y="5416527"/>
            <a:ext cx="2516852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81BF3D5-7D95-44B8-A40A-79723445ABC1}"/>
              </a:ext>
            </a:extLst>
          </p:cNvPr>
          <p:cNvSpPr txBox="1"/>
          <p:nvPr/>
        </p:nvSpPr>
        <p:spPr>
          <a:xfrm>
            <a:off x="7511060" y="4954862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271944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D69727D-4952-44E1-A878-AE5B6E441A73}"/>
              </a:ext>
            </a:extLst>
          </p:cNvPr>
          <p:cNvCxnSpPr>
            <a:cxnSpLocks/>
          </p:cNvCxnSpPr>
          <p:nvPr/>
        </p:nvCxnSpPr>
        <p:spPr>
          <a:xfrm flipV="1">
            <a:off x="1749250" y="4281412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6F5E8CA-BBF3-415F-B8F8-0601B6997613}"/>
              </a:ext>
            </a:extLst>
          </p:cNvPr>
          <p:cNvCxnSpPr>
            <a:cxnSpLocks/>
          </p:cNvCxnSpPr>
          <p:nvPr/>
        </p:nvCxnSpPr>
        <p:spPr>
          <a:xfrm flipV="1">
            <a:off x="5215262" y="4027714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B2F6C31-48C1-4911-9D97-3F1BF20DF613}"/>
              </a:ext>
            </a:extLst>
          </p:cNvPr>
          <p:cNvCxnSpPr>
            <a:cxnSpLocks/>
          </p:cNvCxnSpPr>
          <p:nvPr/>
        </p:nvCxnSpPr>
        <p:spPr>
          <a:xfrm flipV="1">
            <a:off x="6948268" y="3692945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392F9B-8678-4C63-9805-74F7C4B89DC9}"/>
              </a:ext>
            </a:extLst>
          </p:cNvPr>
          <p:cNvCxnSpPr>
            <a:cxnSpLocks/>
          </p:cNvCxnSpPr>
          <p:nvPr/>
        </p:nvCxnSpPr>
        <p:spPr>
          <a:xfrm flipV="1">
            <a:off x="8681274" y="3290173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3F7B7F7-35C4-4744-836B-70340AB6114F}"/>
              </a:ext>
            </a:extLst>
          </p:cNvPr>
          <p:cNvCxnSpPr>
            <a:cxnSpLocks/>
          </p:cNvCxnSpPr>
          <p:nvPr/>
        </p:nvCxnSpPr>
        <p:spPr>
          <a:xfrm flipV="1">
            <a:off x="10414279" y="2717388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254A910-023D-40DC-9093-08DEBCA8EF31}"/>
              </a:ext>
            </a:extLst>
          </p:cNvPr>
          <p:cNvCxnSpPr>
            <a:cxnSpLocks/>
          </p:cNvCxnSpPr>
          <p:nvPr/>
        </p:nvCxnSpPr>
        <p:spPr>
          <a:xfrm flipV="1">
            <a:off x="3482256" y="4281412"/>
            <a:ext cx="0" cy="2147056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847737-67F2-488C-8D3C-477BC7285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415772" cy="424732"/>
          </a:xfrm>
        </p:spPr>
        <p:txBody>
          <a:bodyPr/>
          <a:lstStyle/>
          <a:p>
            <a:r>
              <a:rPr lang="zh-CN" altLang="en-US" dirty="0"/>
              <a:t>阶段计划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6FEB61-B643-4CB6-A8C7-99702428C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6243FC0-EC22-432E-BBE8-B8490C440E23}"/>
              </a:ext>
            </a:extLst>
          </p:cNvPr>
          <p:cNvGrpSpPr/>
          <p:nvPr/>
        </p:nvGrpSpPr>
        <p:grpSpPr>
          <a:xfrm rot="16200000">
            <a:off x="4151044" y="-2668466"/>
            <a:ext cx="4871770" cy="15817483"/>
            <a:chOff x="-953665" y="-3458238"/>
            <a:chExt cx="6659192" cy="12607654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06B801EC-924C-4970-A9EC-65E4D7B41EAF}"/>
                </a:ext>
              </a:extLst>
            </p:cNvPr>
            <p:cNvSpPr/>
            <p:nvPr/>
          </p:nvSpPr>
          <p:spPr>
            <a:xfrm rot="5400000" flipH="1">
              <a:off x="-3212849" y="-555041"/>
              <a:ext cx="11821573" cy="6015179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38860"/>
                <a:gd name="connsiteX1" fmla="*/ 69 w 4100052"/>
                <a:gd name="connsiteY1" fmla="*/ 0 h 1538860"/>
                <a:gd name="connsiteX2" fmla="*/ 2585784 w 4100052"/>
                <a:gd name="connsiteY2" fmla="*/ 1212961 h 1538860"/>
                <a:gd name="connsiteX3" fmla="*/ 3975481 w 4100052"/>
                <a:gd name="connsiteY3" fmla="*/ 848063 h 1538860"/>
                <a:gd name="connsiteX4" fmla="*/ 4100052 w 4100052"/>
                <a:gd name="connsiteY4" fmla="*/ 768445 h 1538860"/>
                <a:gd name="connsiteX5" fmla="*/ 4100052 w 4100052"/>
                <a:gd name="connsiteY5" fmla="*/ 1069924 h 1538860"/>
                <a:gd name="connsiteX6" fmla="*/ 3873525 w 4100052"/>
                <a:gd name="connsiteY6" fmla="*/ 1285434 h 1538860"/>
                <a:gd name="connsiteX7" fmla="*/ 2562924 w 4100052"/>
                <a:gd name="connsiteY7" fmla="*/ 1535963 h 1538860"/>
                <a:gd name="connsiteX8" fmla="*/ 15939 w 4100052"/>
                <a:gd name="connsiteY8" fmla="*/ 1374038 h 1538860"/>
                <a:gd name="connsiteX9" fmla="*/ 0 w 4100052"/>
                <a:gd name="connsiteY9" fmla="*/ 1373686 h 1538860"/>
                <a:gd name="connsiteX10" fmla="*/ 0 w 4100052"/>
                <a:gd name="connsiteY10" fmla="*/ 403807 h 1538860"/>
                <a:gd name="connsiteX0" fmla="*/ 0 w 4100052"/>
                <a:gd name="connsiteY0" fmla="*/ 403807 h 1538860"/>
                <a:gd name="connsiteX1" fmla="*/ 69 w 4100052"/>
                <a:gd name="connsiteY1" fmla="*/ 0 h 1538860"/>
                <a:gd name="connsiteX2" fmla="*/ 2585784 w 4100052"/>
                <a:gd name="connsiteY2" fmla="*/ 1212961 h 1538860"/>
                <a:gd name="connsiteX3" fmla="*/ 3975481 w 4100052"/>
                <a:gd name="connsiteY3" fmla="*/ 848063 h 1538860"/>
                <a:gd name="connsiteX4" fmla="*/ 4100052 w 4100052"/>
                <a:gd name="connsiteY4" fmla="*/ 768445 h 1538860"/>
                <a:gd name="connsiteX5" fmla="*/ 3784920 w 4100052"/>
                <a:gd name="connsiteY5" fmla="*/ 1414741 h 1538860"/>
                <a:gd name="connsiteX6" fmla="*/ 3873525 w 4100052"/>
                <a:gd name="connsiteY6" fmla="*/ 1285434 h 1538860"/>
                <a:gd name="connsiteX7" fmla="*/ 2562924 w 4100052"/>
                <a:gd name="connsiteY7" fmla="*/ 1535963 h 1538860"/>
                <a:gd name="connsiteX8" fmla="*/ 15939 w 4100052"/>
                <a:gd name="connsiteY8" fmla="*/ 1374038 h 1538860"/>
                <a:gd name="connsiteX9" fmla="*/ 0 w 4100052"/>
                <a:gd name="connsiteY9" fmla="*/ 1373686 h 1538860"/>
                <a:gd name="connsiteX10" fmla="*/ 0 w 4100052"/>
                <a:gd name="connsiteY10" fmla="*/ 403807 h 1538860"/>
                <a:gd name="connsiteX0" fmla="*/ 0 w 4100052"/>
                <a:gd name="connsiteY0" fmla="*/ 403807 h 1538860"/>
                <a:gd name="connsiteX1" fmla="*/ 69 w 4100052"/>
                <a:gd name="connsiteY1" fmla="*/ 0 h 1538860"/>
                <a:gd name="connsiteX2" fmla="*/ 2585784 w 4100052"/>
                <a:gd name="connsiteY2" fmla="*/ 1212961 h 1538860"/>
                <a:gd name="connsiteX3" fmla="*/ 3975481 w 4100052"/>
                <a:gd name="connsiteY3" fmla="*/ 848063 h 1538860"/>
                <a:gd name="connsiteX4" fmla="*/ 4100052 w 4100052"/>
                <a:gd name="connsiteY4" fmla="*/ 768445 h 1538860"/>
                <a:gd name="connsiteX5" fmla="*/ 3873525 w 4100052"/>
                <a:gd name="connsiteY5" fmla="*/ 1285434 h 1538860"/>
                <a:gd name="connsiteX6" fmla="*/ 2562924 w 4100052"/>
                <a:gd name="connsiteY6" fmla="*/ 1535963 h 1538860"/>
                <a:gd name="connsiteX7" fmla="*/ 15939 w 4100052"/>
                <a:gd name="connsiteY7" fmla="*/ 1374038 h 1538860"/>
                <a:gd name="connsiteX8" fmla="*/ 0 w 4100052"/>
                <a:gd name="connsiteY8" fmla="*/ 1373686 h 1538860"/>
                <a:gd name="connsiteX9" fmla="*/ 0 w 4100052"/>
                <a:gd name="connsiteY9" fmla="*/ 403807 h 1538860"/>
                <a:gd name="connsiteX0" fmla="*/ 0 w 3975481"/>
                <a:gd name="connsiteY0" fmla="*/ 403807 h 1538860"/>
                <a:gd name="connsiteX1" fmla="*/ 69 w 3975481"/>
                <a:gd name="connsiteY1" fmla="*/ 0 h 1538860"/>
                <a:gd name="connsiteX2" fmla="*/ 2585784 w 3975481"/>
                <a:gd name="connsiteY2" fmla="*/ 1212961 h 1538860"/>
                <a:gd name="connsiteX3" fmla="*/ 3975481 w 3975481"/>
                <a:gd name="connsiteY3" fmla="*/ 848063 h 1538860"/>
                <a:gd name="connsiteX4" fmla="*/ 3873525 w 3975481"/>
                <a:gd name="connsiteY4" fmla="*/ 1285434 h 1538860"/>
                <a:gd name="connsiteX5" fmla="*/ 2562924 w 3975481"/>
                <a:gd name="connsiteY5" fmla="*/ 1535963 h 1538860"/>
                <a:gd name="connsiteX6" fmla="*/ 15939 w 3975481"/>
                <a:gd name="connsiteY6" fmla="*/ 1374038 h 1538860"/>
                <a:gd name="connsiteX7" fmla="*/ 0 w 3975481"/>
                <a:gd name="connsiteY7" fmla="*/ 1373686 h 1538860"/>
                <a:gd name="connsiteX8" fmla="*/ 0 w 3975481"/>
                <a:gd name="connsiteY8" fmla="*/ 403807 h 1538860"/>
                <a:gd name="connsiteX0" fmla="*/ 0 w 3975481"/>
                <a:gd name="connsiteY0" fmla="*/ 403807 h 1537438"/>
                <a:gd name="connsiteX1" fmla="*/ 69 w 3975481"/>
                <a:gd name="connsiteY1" fmla="*/ 0 h 1537438"/>
                <a:gd name="connsiteX2" fmla="*/ 2585784 w 3975481"/>
                <a:gd name="connsiteY2" fmla="*/ 1212961 h 1537438"/>
                <a:gd name="connsiteX3" fmla="*/ 3975481 w 3975481"/>
                <a:gd name="connsiteY3" fmla="*/ 848063 h 1537438"/>
                <a:gd name="connsiteX4" fmla="*/ 3850182 w 3975481"/>
                <a:gd name="connsiteY4" fmla="*/ 1366567 h 1537438"/>
                <a:gd name="connsiteX5" fmla="*/ 2562924 w 3975481"/>
                <a:gd name="connsiteY5" fmla="*/ 1535963 h 1537438"/>
                <a:gd name="connsiteX6" fmla="*/ 15939 w 3975481"/>
                <a:gd name="connsiteY6" fmla="*/ 1374038 h 1537438"/>
                <a:gd name="connsiteX7" fmla="*/ 0 w 3975481"/>
                <a:gd name="connsiteY7" fmla="*/ 1373686 h 1537438"/>
                <a:gd name="connsiteX8" fmla="*/ 0 w 3975481"/>
                <a:gd name="connsiteY8" fmla="*/ 403807 h 1537438"/>
                <a:gd name="connsiteX0" fmla="*/ 0 w 3975481"/>
                <a:gd name="connsiteY0" fmla="*/ 403807 h 1537438"/>
                <a:gd name="connsiteX1" fmla="*/ 69 w 3975481"/>
                <a:gd name="connsiteY1" fmla="*/ 0 h 1537438"/>
                <a:gd name="connsiteX2" fmla="*/ 2585784 w 3975481"/>
                <a:gd name="connsiteY2" fmla="*/ 1162252 h 1537438"/>
                <a:gd name="connsiteX3" fmla="*/ 3975481 w 3975481"/>
                <a:gd name="connsiteY3" fmla="*/ 848063 h 1537438"/>
                <a:gd name="connsiteX4" fmla="*/ 3850182 w 3975481"/>
                <a:gd name="connsiteY4" fmla="*/ 1366567 h 1537438"/>
                <a:gd name="connsiteX5" fmla="*/ 2562924 w 3975481"/>
                <a:gd name="connsiteY5" fmla="*/ 1535963 h 1537438"/>
                <a:gd name="connsiteX6" fmla="*/ 15939 w 3975481"/>
                <a:gd name="connsiteY6" fmla="*/ 1374038 h 1537438"/>
                <a:gd name="connsiteX7" fmla="*/ 0 w 3975481"/>
                <a:gd name="connsiteY7" fmla="*/ 1373686 h 1537438"/>
                <a:gd name="connsiteX8" fmla="*/ 0 w 3975481"/>
                <a:gd name="connsiteY8" fmla="*/ 403807 h 1537438"/>
                <a:gd name="connsiteX0" fmla="*/ 0 w 3975481"/>
                <a:gd name="connsiteY0" fmla="*/ 403807 h 1537438"/>
                <a:gd name="connsiteX1" fmla="*/ 69 w 3975481"/>
                <a:gd name="connsiteY1" fmla="*/ 0 h 1537438"/>
                <a:gd name="connsiteX2" fmla="*/ 2585784 w 3975481"/>
                <a:gd name="connsiteY2" fmla="*/ 1141969 h 1537438"/>
                <a:gd name="connsiteX3" fmla="*/ 3975481 w 3975481"/>
                <a:gd name="connsiteY3" fmla="*/ 848063 h 1537438"/>
                <a:gd name="connsiteX4" fmla="*/ 3850182 w 3975481"/>
                <a:gd name="connsiteY4" fmla="*/ 1366567 h 1537438"/>
                <a:gd name="connsiteX5" fmla="*/ 2562924 w 3975481"/>
                <a:gd name="connsiteY5" fmla="*/ 1535963 h 1537438"/>
                <a:gd name="connsiteX6" fmla="*/ 15939 w 3975481"/>
                <a:gd name="connsiteY6" fmla="*/ 1374038 h 1537438"/>
                <a:gd name="connsiteX7" fmla="*/ 0 w 3975481"/>
                <a:gd name="connsiteY7" fmla="*/ 1373686 h 1537438"/>
                <a:gd name="connsiteX8" fmla="*/ 0 w 3975481"/>
                <a:gd name="connsiteY8" fmla="*/ 403807 h 153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481" h="1537438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13547"/>
                    <a:pt x="2585784" y="1141969"/>
                  </a:cubicBezTo>
                  <a:cubicBezTo>
                    <a:pt x="3049334" y="1154034"/>
                    <a:pt x="3570351" y="1085266"/>
                    <a:pt x="3975481" y="848063"/>
                  </a:cubicBezTo>
                  <a:lnTo>
                    <a:pt x="3850182" y="1366567"/>
                  </a:lnTo>
                  <a:cubicBezTo>
                    <a:pt x="3502287" y="1568969"/>
                    <a:pt x="3201964" y="1534718"/>
                    <a:pt x="2562924" y="1535963"/>
                  </a:cubicBezTo>
                  <a:cubicBezTo>
                    <a:pt x="1923884" y="1537208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59D4AEF-9395-49C3-981A-752B70AC5EA9}"/>
                </a:ext>
              </a:extLst>
            </p:cNvPr>
            <p:cNvSpPr/>
            <p:nvPr/>
          </p:nvSpPr>
          <p:spPr>
            <a:xfrm rot="5400000" flipH="1">
              <a:off x="-3835137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7ABD02F-374C-446B-BCFC-B253733BDC02}"/>
                </a:ext>
              </a:extLst>
            </p:cNvPr>
            <p:cNvSpPr/>
            <p:nvPr/>
          </p:nvSpPr>
          <p:spPr>
            <a:xfrm rot="5400000">
              <a:off x="-5180525" y="1070362"/>
              <a:ext cx="12192001" cy="373828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EAE6982-6301-4E8C-8BF9-F84CD02757FB}"/>
              </a:ext>
            </a:extLst>
          </p:cNvPr>
          <p:cNvSpPr txBox="1"/>
          <p:nvPr/>
        </p:nvSpPr>
        <p:spPr>
          <a:xfrm>
            <a:off x="1422457" y="372369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2019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2E337D-72CA-4334-84C7-1B682C28010E}"/>
              </a:ext>
            </a:extLst>
          </p:cNvPr>
          <p:cNvSpPr txBox="1"/>
          <p:nvPr/>
        </p:nvSpPr>
        <p:spPr>
          <a:xfrm>
            <a:off x="3130883" y="36897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2020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5A4F26-DE88-4CD6-A9F2-41961E67B09B}"/>
              </a:ext>
            </a:extLst>
          </p:cNvPr>
          <p:cNvSpPr txBox="1"/>
          <p:nvPr/>
        </p:nvSpPr>
        <p:spPr>
          <a:xfrm>
            <a:off x="4866448" y="34446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2021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5FC50D-7B30-4A04-98B0-DCDE4F67B958}"/>
              </a:ext>
            </a:extLst>
          </p:cNvPr>
          <p:cNvSpPr txBox="1"/>
          <p:nvPr/>
        </p:nvSpPr>
        <p:spPr>
          <a:xfrm>
            <a:off x="6602013" y="315048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2022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24BD32-C358-413F-A7F6-7DEA6F8F5BD8}"/>
              </a:ext>
            </a:extLst>
          </p:cNvPr>
          <p:cNvSpPr txBox="1"/>
          <p:nvPr/>
        </p:nvSpPr>
        <p:spPr>
          <a:xfrm>
            <a:off x="8332460" y="26908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2023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828E0B-5E0D-4DBB-AA62-97BEBB304DC9}"/>
              </a:ext>
            </a:extLst>
          </p:cNvPr>
          <p:cNvSpPr txBox="1"/>
          <p:nvPr/>
        </p:nvSpPr>
        <p:spPr>
          <a:xfrm>
            <a:off x="10065465" y="21015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2025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A904F4-D5D3-460B-B16F-35236635DD3F}"/>
              </a:ext>
            </a:extLst>
          </p:cNvPr>
          <p:cNvSpPr/>
          <p:nvPr/>
        </p:nvSpPr>
        <p:spPr>
          <a:xfrm>
            <a:off x="887375" y="2509776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65F0BE-2C77-4D01-9791-CFD27EE816AC}"/>
              </a:ext>
            </a:extLst>
          </p:cNvPr>
          <p:cNvSpPr/>
          <p:nvPr/>
        </p:nvSpPr>
        <p:spPr>
          <a:xfrm>
            <a:off x="2631517" y="2516959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4BAAF6C-D48C-4E60-A06B-963A418CB275}"/>
              </a:ext>
            </a:extLst>
          </p:cNvPr>
          <p:cNvSpPr/>
          <p:nvPr/>
        </p:nvSpPr>
        <p:spPr>
          <a:xfrm>
            <a:off x="4338016" y="2343454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A42D13-882D-42C7-94F3-50A939263970}"/>
              </a:ext>
            </a:extLst>
          </p:cNvPr>
          <p:cNvSpPr/>
          <p:nvPr/>
        </p:nvSpPr>
        <p:spPr>
          <a:xfrm>
            <a:off x="6101764" y="2177345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6258B9-B22D-4C0A-A6D3-CDB9BD97FBA8}"/>
              </a:ext>
            </a:extLst>
          </p:cNvPr>
          <p:cNvSpPr/>
          <p:nvPr/>
        </p:nvSpPr>
        <p:spPr>
          <a:xfrm>
            <a:off x="7819399" y="1763976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841775-FDA5-4000-80CF-6D1B9248B9CE}"/>
              </a:ext>
            </a:extLst>
          </p:cNvPr>
          <p:cNvSpPr/>
          <p:nvPr/>
        </p:nvSpPr>
        <p:spPr>
          <a:xfrm>
            <a:off x="9559293" y="1174878"/>
            <a:ext cx="17237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887329" cy="424732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Prometheus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402309"/>
            <a:ext cx="7377680" cy="205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是由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SoundCloud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开源监控告警解决方案，从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年开始编写代码，再到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2015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上开源以来，已经吸引了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9k+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关注，以及很多大公司的使用；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Prometheus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成为继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后，第二名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CNCF(Cloud Native Computing Foundation)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成员。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26855" y="487862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CA12812-3D9F-4752-B5D3-A3020C0A6D22}"/>
              </a:ext>
            </a:extLst>
          </p:cNvPr>
          <p:cNvSpPr/>
          <p:nvPr/>
        </p:nvSpPr>
        <p:spPr>
          <a:xfrm>
            <a:off x="6143026" y="1766918"/>
            <a:ext cx="5133264" cy="1792867"/>
          </a:xfrm>
          <a:prstGeom prst="roundRect">
            <a:avLst>
              <a:gd name="adj" fmla="val 4264"/>
            </a:avLst>
          </a:prstGeom>
          <a:gradFill>
            <a:gsLst>
              <a:gs pos="100000">
                <a:schemeClr val="accent2"/>
              </a:gs>
              <a:gs pos="50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8277DA-65A8-4D0B-895C-90271F782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阶段计划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509B58-0BFB-4DD9-B90B-5670776A0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B4DE143-3976-4283-BACB-EEE033AFC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64330"/>
              </p:ext>
            </p:extLst>
          </p:nvPr>
        </p:nvGraphicFramePr>
        <p:xfrm>
          <a:off x="839510" y="2032422"/>
          <a:ext cx="4205514" cy="344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54254472-5B5B-4FCE-BB55-38A3528CEBCC}"/>
              </a:ext>
            </a:extLst>
          </p:cNvPr>
          <p:cNvSpPr txBox="1"/>
          <p:nvPr/>
        </p:nvSpPr>
        <p:spPr>
          <a:xfrm>
            <a:off x="2330561" y="3524737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F16C9C-A47D-465E-A4C8-C7827361E435}"/>
              </a:ext>
            </a:extLst>
          </p:cNvPr>
          <p:cNvSpPr/>
          <p:nvPr/>
        </p:nvSpPr>
        <p:spPr>
          <a:xfrm>
            <a:off x="6794564" y="2354813"/>
            <a:ext cx="3642213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05FA14-A479-49E9-AF2B-B2D58F1275F1}"/>
              </a:ext>
            </a:extLst>
          </p:cNvPr>
          <p:cNvSpPr txBox="1"/>
          <p:nvPr/>
        </p:nvSpPr>
        <p:spPr>
          <a:xfrm>
            <a:off x="6794564" y="1893148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小标题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02A068-2041-4127-AC05-388A3E0D308E}"/>
              </a:ext>
            </a:extLst>
          </p:cNvPr>
          <p:cNvSpPr/>
          <p:nvPr/>
        </p:nvSpPr>
        <p:spPr>
          <a:xfrm>
            <a:off x="6794564" y="4295610"/>
            <a:ext cx="3642213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C76156E-7F24-413E-BF43-5526E58B4ED7}"/>
              </a:ext>
            </a:extLst>
          </p:cNvPr>
          <p:cNvSpPr txBox="1"/>
          <p:nvPr/>
        </p:nvSpPr>
        <p:spPr>
          <a:xfrm>
            <a:off x="6794564" y="3833945"/>
            <a:ext cx="113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92426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DBC08B-E316-4871-B9C1-04CDD6370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4698722" cy="590931"/>
          </a:xfrm>
        </p:spPr>
        <p:txBody>
          <a:bodyPr/>
          <a:lstStyle/>
          <a:p>
            <a:r>
              <a:rPr lang="zh-CN" altLang="en-US" dirty="0"/>
              <a:t>为什么用</a:t>
            </a:r>
            <a:r>
              <a:rPr lang="en-US" altLang="zh-CN" dirty="0"/>
              <a:t>Prometheus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75FD36D-69B8-4343-A746-C6E596C598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3C4AF43-7370-4778-BAC2-512CE2311D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2545890" cy="424732"/>
          </a:xfrm>
        </p:spPr>
        <p:txBody>
          <a:bodyPr/>
          <a:lstStyle/>
          <a:p>
            <a:r>
              <a:rPr lang="af-ZA" altLang="zh-CN" dirty="0"/>
              <a:t>Why Prometheus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722D0-4114-4DF1-A0C6-34497BD75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195105" cy="424732"/>
          </a:xfrm>
        </p:spPr>
        <p:txBody>
          <a:bodyPr/>
          <a:lstStyle/>
          <a:p>
            <a:r>
              <a:rPr lang="zh-CN" altLang="en-US" dirty="0"/>
              <a:t>为什么用</a:t>
            </a:r>
            <a:r>
              <a:rPr lang="en-US" altLang="zh-CN" dirty="0"/>
              <a:t>Prometheus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198150"/>
            <a:ext cx="7377680" cy="246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一站式监控告警平台，依赖少，功能齐全。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支持对云或容器的监控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数据查询语句表现力更强大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更强大的统计函数</a:t>
            </a: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26855" y="487862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42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CAB17F-47A2-4E1D-B038-96BCFCB3E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3775393" cy="590931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431E8-7F92-4B62-B493-E8011DD5F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4E64EC-6C15-4159-B916-25A4A4BAF1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677" y="2866311"/>
            <a:ext cx="3470822" cy="424732"/>
          </a:xfrm>
        </p:spPr>
        <p:txBody>
          <a:bodyPr/>
          <a:lstStyle/>
          <a:p>
            <a:r>
              <a:rPr lang="af-ZA" altLang="zh-CN" dirty="0"/>
              <a:t>How to use Prometheus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BE9C0-C20F-4CF0-9AE6-096162349B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主要功能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2407160" y="2180238"/>
            <a:ext cx="7377680" cy="280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多维数据模型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灵活的查询语句（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PromQL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无依赖存储，支持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local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remote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不同模型。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采用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协议，使用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pull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模式，拉取数据，简单易懂。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监控目标，可以采用服务发现或静态配置的方式。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支持多种统计数据模型，图形化友好。</a:t>
            </a: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926855" y="487862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146516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1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579552" cy="1346010"/>
          </a:xfr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&gt;</a:t>
            </a:r>
            <a:r>
              <a:rPr lang="zh-CN" altLang="en-US" dirty="0"/>
              <a:t> 核心组件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1930745" y="2029630"/>
            <a:ext cx="8330509" cy="3651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Prometheus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，主要用于抓取数据和存储时序数据，另外还提供查询和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Alert Rule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配置管理。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 libraries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，用于对接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Prometheus Server,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可以查询和上报数据。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push gateway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，用于批量，短期的监控数据的汇总节点，主要用于业务数据汇报等。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各种汇报数据的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exporters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，例如汇报机器数据的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node_exporter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MongoDB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信息的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MongoDB exporter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等等。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用于告警通知管理的 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alertmanager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  <a:p>
            <a:pPr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 形 14">
            <a:extLst>
              <a:ext uri="{FF2B5EF4-FFF2-40B4-BE49-F238E27FC236}">
                <a16:creationId xmlns:a16="http://schemas.microsoft.com/office/drawing/2014/main" id="{6A5E1B55-3205-4779-8F27-E20EB6EA11CC}"/>
              </a:ext>
            </a:extLst>
          </p:cNvPr>
          <p:cNvSpPr/>
          <p:nvPr/>
        </p:nvSpPr>
        <p:spPr>
          <a:xfrm>
            <a:off x="1587221" y="5466453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7584FF48-096B-4F90-AE8D-F07F1A10CC09}"/>
              </a:ext>
            </a:extLst>
          </p:cNvPr>
          <p:cNvSpPr/>
          <p:nvPr/>
        </p:nvSpPr>
        <p:spPr>
          <a:xfrm rot="10800000">
            <a:off x="10486153" y="1927604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06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2226</Words>
  <Application>Microsoft Macintosh PowerPoint</Application>
  <PresentationFormat>Widescreen</PresentationFormat>
  <Paragraphs>277</Paragraphs>
  <Slides>40</Slides>
  <Notes>17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微软雅黑</vt:lpstr>
      <vt:lpstr>Arial</vt:lpstr>
      <vt:lpstr>Calibri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Zhang Ding</cp:lastModifiedBy>
  <cp:revision>103</cp:revision>
  <dcterms:created xsi:type="dcterms:W3CDTF">2015-08-18T02:51:41Z</dcterms:created>
  <dcterms:modified xsi:type="dcterms:W3CDTF">2019-10-15T12:07:50Z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